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9" r:id="rId1"/>
  </p:sldMasterIdLst>
  <p:notesMasterIdLst>
    <p:notesMasterId r:id="rId23"/>
  </p:notesMasterIdLst>
  <p:handoutMasterIdLst>
    <p:handoutMasterId r:id="rId24"/>
  </p:handoutMasterIdLst>
  <p:sldIdLst>
    <p:sldId id="299" r:id="rId2"/>
    <p:sldId id="325" r:id="rId3"/>
    <p:sldId id="300" r:id="rId4"/>
    <p:sldId id="379" r:id="rId5"/>
    <p:sldId id="378" r:id="rId6"/>
    <p:sldId id="388" r:id="rId7"/>
    <p:sldId id="389" r:id="rId8"/>
    <p:sldId id="380" r:id="rId9"/>
    <p:sldId id="390" r:id="rId10"/>
    <p:sldId id="391" r:id="rId11"/>
    <p:sldId id="381" r:id="rId12"/>
    <p:sldId id="382" r:id="rId13"/>
    <p:sldId id="383" r:id="rId14"/>
    <p:sldId id="392" r:id="rId15"/>
    <p:sldId id="384" r:id="rId16"/>
    <p:sldId id="393" r:id="rId17"/>
    <p:sldId id="394" r:id="rId18"/>
    <p:sldId id="321" r:id="rId19"/>
    <p:sldId id="385" r:id="rId20"/>
    <p:sldId id="386" r:id="rId21"/>
    <p:sldId id="387" r:id="rId2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preferSingleView="1">
    <p:restoredLeft sz="19082" autoAdjust="0"/>
    <p:restoredTop sz="94575" autoAdjust="0"/>
  </p:normalViewPr>
  <p:slideViewPr>
    <p:cSldViewPr>
      <p:cViewPr varScale="1">
        <p:scale>
          <a:sx n="117" d="100"/>
          <a:sy n="117" d="100"/>
        </p:scale>
        <p:origin x="2352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0" d="100"/>
          <a:sy n="60" d="100"/>
        </p:scale>
        <p:origin x="-2478" y="-7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530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53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fld id="{DF1A24EE-184C-4825-86ED-529C5928A31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425984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73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573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73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fld id="{50851BBC-FB0F-48EF-A3A2-4BAC2F3555A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245647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ADF959C-E347-497C-81BB-87237B3ADFFD}" type="slidenum">
              <a:rPr lang="en-US" smtClean="0">
                <a:ea typeface="ＭＳ Ｐゴシック" charset="-128"/>
                <a:cs typeface="ＭＳ Ｐゴシック" charset="-128"/>
              </a:rPr>
              <a:pPr/>
              <a:t>1</a:t>
            </a:fld>
            <a:endParaRPr lang="en-US" smtClean="0">
              <a:ea typeface="ＭＳ Ｐゴシック" charset="-128"/>
              <a:cs typeface="ＭＳ Ｐゴシック" charset="-128"/>
            </a:endParaRPr>
          </a:p>
        </p:txBody>
      </p:sp>
      <p:sp>
        <p:nvSpPr>
          <p:cNvPr id="174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41977135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19458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19459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05C3502-5A6A-4683-9238-F3E92E95A111}" type="slidenum">
              <a:rPr lang="en-US" smtClean="0">
                <a:ea typeface="ＭＳ Ｐゴシック" charset="-128"/>
                <a:cs typeface="ＭＳ Ｐゴシック" charset="-128"/>
              </a:rPr>
              <a:pPr/>
              <a:t>2</a:t>
            </a:fld>
            <a:endParaRPr lang="en-US" smtClean="0">
              <a:ea typeface="ＭＳ Ｐゴシック" charset="-128"/>
              <a:cs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8744410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5867400" cy="6858000"/>
            <a:chOff x="0" y="0"/>
            <a:chExt cx="3696" cy="4320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auto">
            <a:xfrm>
              <a:off x="0" y="0"/>
              <a:ext cx="2880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kumimoji="1" lang="en-US" dirty="0">
                <a:latin typeface="Times New Roman" pitchFamily="18" charset="0"/>
                <a:ea typeface="+mn-ea"/>
                <a:cs typeface="+mn-cs"/>
              </a:endParaRPr>
            </a:p>
          </p:txBody>
        </p:sp>
        <p:sp>
          <p:nvSpPr>
            <p:cNvPr id="6" name="AutoShape 4"/>
            <p:cNvSpPr>
              <a:spLocks noChangeArrowheads="1"/>
            </p:cNvSpPr>
            <p:nvPr/>
          </p:nvSpPr>
          <p:spPr bwMode="white">
            <a:xfrm>
              <a:off x="432" y="624"/>
              <a:ext cx="3264" cy="1200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kumimoji="1" lang="en-US" dirty="0">
                <a:latin typeface="Times New Roman" pitchFamily="18" charset="0"/>
                <a:ea typeface="+mn-ea"/>
                <a:cs typeface="+mn-cs"/>
              </a:endParaRPr>
            </a:p>
          </p:txBody>
        </p:sp>
      </p:grpSp>
      <p:grpSp>
        <p:nvGrpSpPr>
          <p:cNvPr id="7" name="Group 5"/>
          <p:cNvGrpSpPr>
            <a:grpSpLocks/>
          </p:cNvGrpSpPr>
          <p:nvPr/>
        </p:nvGrpSpPr>
        <p:grpSpPr bwMode="auto">
          <a:xfrm>
            <a:off x="3632200" y="4889500"/>
            <a:ext cx="4876800" cy="319088"/>
            <a:chOff x="2288" y="3080"/>
            <a:chExt cx="3072" cy="201"/>
          </a:xfrm>
        </p:grpSpPr>
        <p:sp>
          <p:nvSpPr>
            <p:cNvPr id="8" name="AutoShape 6"/>
            <p:cNvSpPr>
              <a:spLocks noChangeArrowheads="1"/>
            </p:cNvSpPr>
            <p:nvPr/>
          </p:nvSpPr>
          <p:spPr bwMode="auto">
            <a:xfrm flipH="1">
              <a:off x="2288" y="3080"/>
              <a:ext cx="2914" cy="200"/>
            </a:xfrm>
            <a:prstGeom prst="roundRect">
              <a:avLst>
                <a:gd name="adj" fmla="val 0"/>
              </a:avLst>
            </a:prstGeom>
            <a:solidFill>
              <a:schemeClr val="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>
                <a:defRPr/>
              </a:pPr>
              <a:endParaRPr lang="en-US" sz="1800" dirty="0">
                <a:ea typeface="+mn-ea"/>
                <a:cs typeface="+mn-cs"/>
              </a:endParaRPr>
            </a:p>
          </p:txBody>
        </p:sp>
        <p:sp>
          <p:nvSpPr>
            <p:cNvPr id="9" name="AutoShape 7"/>
            <p:cNvSpPr>
              <a:spLocks noChangeArrowheads="1"/>
            </p:cNvSpPr>
            <p:nvPr/>
          </p:nvSpPr>
          <p:spPr bwMode="auto">
            <a:xfrm>
              <a:off x="5196" y="3080"/>
              <a:ext cx="164" cy="201"/>
            </a:xfrm>
            <a:prstGeom prst="flowChartDelay">
              <a:avLst/>
            </a:prstGeom>
            <a:solidFill>
              <a:schemeClr val="hlink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>
                <a:defRPr/>
              </a:pPr>
              <a:endParaRPr lang="en-US" sz="1800" dirty="0">
                <a:ea typeface="+mn-ea"/>
                <a:cs typeface="+mn-cs"/>
              </a:endParaRPr>
            </a:p>
          </p:txBody>
        </p:sp>
      </p:grpSp>
      <p:sp>
        <p:nvSpPr>
          <p:cNvPr id="70664" name="Rectangle 8"/>
          <p:cNvSpPr>
            <a:spLocks noGrp="1" noChangeArrowheads="1"/>
          </p:cNvSpPr>
          <p:nvPr>
            <p:ph type="subTitle" idx="1"/>
          </p:nvPr>
        </p:nvSpPr>
        <p:spPr>
          <a:xfrm>
            <a:off x="4673600" y="2927350"/>
            <a:ext cx="4013200" cy="1822450"/>
          </a:xfrm>
        </p:spPr>
        <p:txBody>
          <a:bodyPr anchor="b"/>
          <a:lstStyle>
            <a:lvl1pPr marL="0" indent="0">
              <a:buFont typeface="Wingdings" pitchFamily="2" charset="2"/>
              <a:buNone/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70668" name="AutoShape 1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990600"/>
            <a:ext cx="8229600" cy="1905000"/>
          </a:xfrm>
          <a:prstGeom prst="roundRect">
            <a:avLst>
              <a:gd name="adj" fmla="val 50000"/>
            </a:avLst>
          </a:prstGeom>
        </p:spPr>
        <p:txBody>
          <a:bodyPr anchor="ctr"/>
          <a:lstStyle>
            <a:lvl1pPr algn="ctr"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0" name="Rectangle 11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76200" y="6248400"/>
            <a:ext cx="587375" cy="488950"/>
          </a:xfrm>
        </p:spPr>
        <p:txBody>
          <a:bodyPr anchorCtr="0"/>
          <a:lstStyle>
            <a:lvl1pPr>
              <a:defRPr/>
            </a:lvl1pPr>
          </a:lstStyle>
          <a:p>
            <a:pPr>
              <a:defRPr/>
            </a:pPr>
            <a:fld id="{4BE7EEF3-E4BD-4C3C-90E5-54E82DBBF00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F69A22-6BF3-45AA-B992-33E52771DAF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05600" y="762000"/>
            <a:ext cx="1981200" cy="53244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62000" y="762000"/>
            <a:ext cx="5791200" cy="53244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283144-AB8D-4F84-8ADE-115D8B9D850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925FF7-59C2-4FAF-9013-3D1B3FED6BB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A660D5-65E3-4762-BFF6-2E1C191E421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BCE25C-28D0-4C6B-B003-BE8DD5395DF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2362200"/>
            <a:ext cx="3770313" cy="37242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60913" y="2362200"/>
            <a:ext cx="3770312" cy="37242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B1BBD9-4D47-4BFB-8BBB-EBA85B1B991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481C65-2E98-4086-9B72-308A35FE632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1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9C48C1-72F9-4993-80B9-EF5E26F7875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 userDrawn="1"/>
        </p:nvGrpSpPr>
        <p:grpSpPr bwMode="auto">
          <a:xfrm>
            <a:off x="0" y="0"/>
            <a:ext cx="7620000" cy="6858000"/>
            <a:chOff x="0" y="0"/>
            <a:chExt cx="4800" cy="4320"/>
          </a:xfrm>
        </p:grpSpPr>
        <p:grpSp>
          <p:nvGrpSpPr>
            <p:cNvPr id="3" name="Group 3"/>
            <p:cNvGrpSpPr>
              <a:grpSpLocks/>
            </p:cNvGrpSpPr>
            <p:nvPr userDrawn="1"/>
          </p:nvGrpSpPr>
          <p:grpSpPr bwMode="auto">
            <a:xfrm>
              <a:off x="0" y="0"/>
              <a:ext cx="2016" cy="4320"/>
              <a:chOff x="0" y="0"/>
              <a:chExt cx="2016" cy="4320"/>
            </a:xfrm>
          </p:grpSpPr>
          <p:sp>
            <p:nvSpPr>
              <p:cNvPr id="7" name="Rectangle 4"/>
              <p:cNvSpPr>
                <a:spLocks noChangeArrowheads="1"/>
              </p:cNvSpPr>
              <p:nvPr userDrawn="1"/>
            </p:nvSpPr>
            <p:spPr bwMode="auto">
              <a:xfrm>
                <a:off x="0" y="0"/>
                <a:ext cx="480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0" hangingPunct="0">
                  <a:defRPr/>
                </a:pPr>
                <a:endParaRPr lang="en-US" sz="1800" dirty="0">
                  <a:ea typeface="+mn-ea"/>
                  <a:cs typeface="+mn-cs"/>
                </a:endParaRPr>
              </a:p>
            </p:txBody>
          </p:sp>
          <p:sp>
            <p:nvSpPr>
              <p:cNvPr id="8" name="Freeform 5"/>
              <p:cNvSpPr>
                <a:spLocks/>
              </p:cNvSpPr>
              <p:nvPr userDrawn="1"/>
            </p:nvSpPr>
            <p:spPr bwMode="auto">
              <a:xfrm>
                <a:off x="288" y="0"/>
                <a:ext cx="1728" cy="735"/>
              </a:xfrm>
              <a:custGeom>
                <a:avLst/>
                <a:gdLst/>
                <a:ahLst/>
                <a:cxnLst>
                  <a:cxn ang="0">
                    <a:pos x="1728" y="0"/>
                  </a:cxn>
                  <a:cxn ang="0">
                    <a:pos x="1728" y="480"/>
                  </a:cxn>
                  <a:cxn ang="0">
                    <a:pos x="380" y="482"/>
                  </a:cxn>
                  <a:cxn ang="0">
                    <a:pos x="354" y="480"/>
                  </a:cxn>
                  <a:cxn ang="0">
                    <a:pos x="308" y="489"/>
                  </a:cxn>
                  <a:cxn ang="0">
                    <a:pos x="246" y="531"/>
                  </a:cxn>
                  <a:cxn ang="0">
                    <a:pos x="206" y="597"/>
                  </a:cxn>
                  <a:cxn ang="0">
                    <a:pos x="192" y="666"/>
                  </a:cxn>
                  <a:cxn ang="0">
                    <a:pos x="192" y="735"/>
                  </a:cxn>
                  <a:cxn ang="0">
                    <a:pos x="0" y="735"/>
                  </a:cxn>
                  <a:cxn ang="0">
                    <a:pos x="0" y="480"/>
                  </a:cxn>
                  <a:cxn ang="0">
                    <a:pos x="0" y="0"/>
                  </a:cxn>
                  <a:cxn ang="0">
                    <a:pos x="1728" y="0"/>
                  </a:cxn>
                </a:cxnLst>
                <a:rect l="0" t="0" r="r" b="b"/>
                <a:pathLst>
                  <a:path w="1728" h="735">
                    <a:moveTo>
                      <a:pt x="1728" y="0"/>
                    </a:moveTo>
                    <a:lnTo>
                      <a:pt x="1728" y="480"/>
                    </a:lnTo>
                    <a:lnTo>
                      <a:pt x="380" y="482"/>
                    </a:lnTo>
                    <a:lnTo>
                      <a:pt x="354" y="480"/>
                    </a:lnTo>
                    <a:lnTo>
                      <a:pt x="308" y="489"/>
                    </a:lnTo>
                    <a:cubicBezTo>
                      <a:pt x="290" y="498"/>
                      <a:pt x="263" y="513"/>
                      <a:pt x="246" y="531"/>
                    </a:cubicBezTo>
                    <a:cubicBezTo>
                      <a:pt x="229" y="549"/>
                      <a:pt x="215" y="574"/>
                      <a:pt x="206" y="597"/>
                    </a:cubicBezTo>
                    <a:cubicBezTo>
                      <a:pt x="197" y="620"/>
                      <a:pt x="194" y="643"/>
                      <a:pt x="192" y="666"/>
                    </a:cubicBezTo>
                    <a:lnTo>
                      <a:pt x="192" y="735"/>
                    </a:lnTo>
                    <a:lnTo>
                      <a:pt x="0" y="735"/>
                    </a:lnTo>
                    <a:lnTo>
                      <a:pt x="0" y="480"/>
                    </a:lnTo>
                    <a:lnTo>
                      <a:pt x="0" y="0"/>
                    </a:lnTo>
                    <a:lnTo>
                      <a:pt x="1728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 cap="flat" cmpd="sng">
                <a:noFill/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txBody>
              <a:bodyPr wrap="none"/>
              <a:lstStyle/>
              <a:p>
                <a:pPr eaLnBrk="0" hangingPunct="0">
                  <a:defRPr/>
                </a:pPr>
                <a:endParaRPr lang="en-US" sz="1800" dirty="0">
                  <a:ea typeface="+mn-ea"/>
                  <a:cs typeface="+mn-cs"/>
                </a:endParaRPr>
              </a:p>
            </p:txBody>
          </p:sp>
        </p:grpSp>
        <p:grpSp>
          <p:nvGrpSpPr>
            <p:cNvPr id="4" name="Group 6"/>
            <p:cNvGrpSpPr>
              <a:grpSpLocks/>
            </p:cNvGrpSpPr>
            <p:nvPr/>
          </p:nvGrpSpPr>
          <p:grpSpPr bwMode="auto">
            <a:xfrm>
              <a:off x="144" y="1248"/>
              <a:ext cx="4656" cy="201"/>
              <a:chOff x="144" y="1248"/>
              <a:chExt cx="4656" cy="201"/>
            </a:xfrm>
          </p:grpSpPr>
          <p:sp>
            <p:nvSpPr>
              <p:cNvPr id="5" name="AutoShape 7"/>
              <p:cNvSpPr>
                <a:spLocks noChangeArrowheads="1"/>
              </p:cNvSpPr>
              <p:nvPr/>
            </p:nvSpPr>
            <p:spPr bwMode="auto">
              <a:xfrm>
                <a:off x="384" y="1248"/>
                <a:ext cx="4416" cy="200"/>
              </a:xfrm>
              <a:prstGeom prst="roundRect">
                <a:avLst>
                  <a:gd name="adj" fmla="val 0"/>
                </a:avLst>
              </a:prstGeom>
              <a:solidFill>
                <a:schemeClr val="hlink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0" hangingPunct="0">
                  <a:defRPr/>
                </a:pPr>
                <a:endParaRPr lang="en-US" sz="1800" dirty="0">
                  <a:ea typeface="+mn-ea"/>
                  <a:cs typeface="+mn-cs"/>
                </a:endParaRPr>
              </a:p>
            </p:txBody>
          </p:sp>
          <p:sp>
            <p:nvSpPr>
              <p:cNvPr id="6" name="AutoShape 8"/>
              <p:cNvSpPr>
                <a:spLocks noChangeArrowheads="1"/>
              </p:cNvSpPr>
              <p:nvPr/>
            </p:nvSpPr>
            <p:spPr bwMode="auto">
              <a:xfrm flipH="1">
                <a:off x="144" y="1248"/>
                <a:ext cx="248" cy="201"/>
              </a:xfrm>
              <a:prstGeom prst="flowChartDelay">
                <a:avLst/>
              </a:prstGeom>
              <a:solidFill>
                <a:schemeClr val="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0" hangingPunct="0">
                  <a:defRPr/>
                </a:pPr>
                <a:endParaRPr lang="en-US" sz="1800" dirty="0">
                  <a:ea typeface="+mn-ea"/>
                  <a:cs typeface="+mn-cs"/>
                </a:endParaRPr>
              </a:p>
            </p:txBody>
          </p:sp>
        </p:grpSp>
      </p:grpSp>
      <p:sp>
        <p:nvSpPr>
          <p:cNvPr id="9" name="Text Box 21"/>
          <p:cNvSpPr txBox="1">
            <a:spLocks noChangeArrowheads="1"/>
          </p:cNvSpPr>
          <p:nvPr userDrawn="1"/>
        </p:nvSpPr>
        <p:spPr bwMode="auto">
          <a:xfrm>
            <a:off x="-3175" y="3276600"/>
            <a:ext cx="492125" cy="266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rot="10800000" vert="eaVert">
            <a:spAutoFit/>
          </a:bodyPr>
          <a:lstStyle/>
          <a:p>
            <a:pPr eaLnBrk="0" hangingPunct="0">
              <a:spcBef>
                <a:spcPct val="50000"/>
              </a:spcBef>
              <a:defRPr/>
            </a:pPr>
            <a:r>
              <a:rPr lang="en-US" sz="2000" b="1" dirty="0">
                <a:ea typeface="+mn-ea"/>
                <a:cs typeface="+mn-cs"/>
              </a:rPr>
              <a:t>Lesson 1</a:t>
            </a:r>
          </a:p>
        </p:txBody>
      </p:sp>
      <p:sp>
        <p:nvSpPr>
          <p:cNvPr id="10" name="Footer Placeholder 3"/>
          <p:cNvSpPr txBox="1">
            <a:spLocks/>
          </p:cNvSpPr>
          <p:nvPr userDrawn="1"/>
        </p:nvSpPr>
        <p:spPr bwMode="auto">
          <a:xfrm>
            <a:off x="1676400" y="6230938"/>
            <a:ext cx="7164388" cy="474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r">
              <a:defRPr/>
            </a:pPr>
            <a:r>
              <a:rPr lang="en-US" sz="1800" b="1" dirty="0">
                <a:latin typeface="Arial" pitchFamily="34" charset="0"/>
                <a:ea typeface="+mn-ea"/>
                <a:cs typeface="+mn-cs"/>
              </a:rPr>
              <a:t>Computer Literacy BASICS, 4</a:t>
            </a:r>
            <a:r>
              <a:rPr lang="en-US" sz="1800" b="1" baseline="30000" dirty="0">
                <a:latin typeface="Arial" pitchFamily="34" charset="0"/>
                <a:ea typeface="+mn-ea"/>
                <a:cs typeface="+mn-cs"/>
              </a:rPr>
              <a:t>th</a:t>
            </a:r>
            <a:r>
              <a:rPr lang="en-US" sz="1800" b="1" dirty="0">
                <a:latin typeface="Arial" pitchFamily="34" charset="0"/>
                <a:ea typeface="+mn-ea"/>
                <a:cs typeface="+mn-cs"/>
              </a:rPr>
              <a:t> Edition</a:t>
            </a:r>
          </a:p>
        </p:txBody>
      </p:sp>
      <p:sp>
        <p:nvSpPr>
          <p:cNvPr id="11" name="Text Box 14"/>
          <p:cNvSpPr txBox="1">
            <a:spLocks noChangeArrowheads="1"/>
          </p:cNvSpPr>
          <p:nvPr userDrawn="1"/>
        </p:nvSpPr>
        <p:spPr bwMode="auto">
          <a:xfrm>
            <a:off x="914400" y="6400800"/>
            <a:ext cx="3886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  <a:defRPr/>
            </a:pPr>
            <a:r>
              <a:rPr lang="en-US" sz="1800" b="1" dirty="0">
                <a:latin typeface="Arial" pitchFamily="34" charset="0"/>
                <a:ea typeface="+mn-ea"/>
                <a:cs typeface="+mn-cs"/>
              </a:rPr>
              <a:t>Campbell</a:t>
            </a:r>
          </a:p>
        </p:txBody>
      </p:sp>
      <p:sp>
        <p:nvSpPr>
          <p:cNvPr id="12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34D738-6E58-4F76-9076-79C8725973E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4996E2-ABF3-4ADE-964B-79E25B41A7A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34F1BC-F8CC-41D1-BA99-0B79ECB214B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 userDrawn="1"/>
        </p:nvGrpSpPr>
        <p:grpSpPr bwMode="auto">
          <a:xfrm>
            <a:off x="0" y="0"/>
            <a:ext cx="7620000" cy="6858000"/>
            <a:chOff x="0" y="0"/>
            <a:chExt cx="4800" cy="4320"/>
          </a:xfrm>
        </p:grpSpPr>
        <p:grpSp>
          <p:nvGrpSpPr>
            <p:cNvPr id="1033" name="Group 3"/>
            <p:cNvGrpSpPr>
              <a:grpSpLocks/>
            </p:cNvGrpSpPr>
            <p:nvPr userDrawn="1"/>
          </p:nvGrpSpPr>
          <p:grpSpPr bwMode="auto">
            <a:xfrm>
              <a:off x="0" y="0"/>
              <a:ext cx="2016" cy="4320"/>
              <a:chOff x="0" y="0"/>
              <a:chExt cx="2016" cy="4320"/>
            </a:xfrm>
          </p:grpSpPr>
          <p:sp>
            <p:nvSpPr>
              <p:cNvPr id="69636" name="Rectangle 4"/>
              <p:cNvSpPr>
                <a:spLocks noChangeArrowheads="1"/>
              </p:cNvSpPr>
              <p:nvPr userDrawn="1"/>
            </p:nvSpPr>
            <p:spPr bwMode="auto">
              <a:xfrm>
                <a:off x="0" y="0"/>
                <a:ext cx="480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0" hangingPunct="0">
                  <a:defRPr/>
                </a:pPr>
                <a:endParaRPr lang="en-US" sz="1800" dirty="0">
                  <a:ea typeface="+mn-ea"/>
                  <a:cs typeface="+mn-cs"/>
                </a:endParaRPr>
              </a:p>
            </p:txBody>
          </p:sp>
          <p:sp>
            <p:nvSpPr>
              <p:cNvPr id="69637" name="Freeform 5"/>
              <p:cNvSpPr>
                <a:spLocks/>
              </p:cNvSpPr>
              <p:nvPr userDrawn="1"/>
            </p:nvSpPr>
            <p:spPr bwMode="auto">
              <a:xfrm>
                <a:off x="288" y="0"/>
                <a:ext cx="1728" cy="735"/>
              </a:xfrm>
              <a:custGeom>
                <a:avLst/>
                <a:gdLst/>
                <a:ahLst/>
                <a:cxnLst>
                  <a:cxn ang="0">
                    <a:pos x="1728" y="0"/>
                  </a:cxn>
                  <a:cxn ang="0">
                    <a:pos x="1728" y="480"/>
                  </a:cxn>
                  <a:cxn ang="0">
                    <a:pos x="380" y="482"/>
                  </a:cxn>
                  <a:cxn ang="0">
                    <a:pos x="354" y="480"/>
                  </a:cxn>
                  <a:cxn ang="0">
                    <a:pos x="308" y="489"/>
                  </a:cxn>
                  <a:cxn ang="0">
                    <a:pos x="246" y="531"/>
                  </a:cxn>
                  <a:cxn ang="0">
                    <a:pos x="206" y="597"/>
                  </a:cxn>
                  <a:cxn ang="0">
                    <a:pos x="192" y="666"/>
                  </a:cxn>
                  <a:cxn ang="0">
                    <a:pos x="192" y="735"/>
                  </a:cxn>
                  <a:cxn ang="0">
                    <a:pos x="0" y="735"/>
                  </a:cxn>
                  <a:cxn ang="0">
                    <a:pos x="0" y="480"/>
                  </a:cxn>
                  <a:cxn ang="0">
                    <a:pos x="0" y="0"/>
                  </a:cxn>
                  <a:cxn ang="0">
                    <a:pos x="1728" y="0"/>
                  </a:cxn>
                </a:cxnLst>
                <a:rect l="0" t="0" r="r" b="b"/>
                <a:pathLst>
                  <a:path w="1728" h="735">
                    <a:moveTo>
                      <a:pt x="1728" y="0"/>
                    </a:moveTo>
                    <a:lnTo>
                      <a:pt x="1728" y="480"/>
                    </a:lnTo>
                    <a:lnTo>
                      <a:pt x="380" y="482"/>
                    </a:lnTo>
                    <a:lnTo>
                      <a:pt x="354" y="480"/>
                    </a:lnTo>
                    <a:lnTo>
                      <a:pt x="308" y="489"/>
                    </a:lnTo>
                    <a:cubicBezTo>
                      <a:pt x="290" y="498"/>
                      <a:pt x="263" y="513"/>
                      <a:pt x="246" y="531"/>
                    </a:cubicBezTo>
                    <a:cubicBezTo>
                      <a:pt x="229" y="549"/>
                      <a:pt x="215" y="574"/>
                      <a:pt x="206" y="597"/>
                    </a:cubicBezTo>
                    <a:cubicBezTo>
                      <a:pt x="197" y="620"/>
                      <a:pt x="194" y="643"/>
                      <a:pt x="192" y="666"/>
                    </a:cubicBezTo>
                    <a:lnTo>
                      <a:pt x="192" y="735"/>
                    </a:lnTo>
                    <a:lnTo>
                      <a:pt x="0" y="735"/>
                    </a:lnTo>
                    <a:lnTo>
                      <a:pt x="0" y="480"/>
                    </a:lnTo>
                    <a:lnTo>
                      <a:pt x="0" y="0"/>
                    </a:lnTo>
                    <a:lnTo>
                      <a:pt x="1728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 cap="flat" cmpd="sng">
                <a:noFill/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txBody>
              <a:bodyPr wrap="none"/>
              <a:lstStyle/>
              <a:p>
                <a:pPr eaLnBrk="0" hangingPunct="0">
                  <a:defRPr/>
                </a:pPr>
                <a:endParaRPr lang="en-US" sz="1800" dirty="0">
                  <a:ea typeface="+mn-ea"/>
                  <a:cs typeface="+mn-cs"/>
                </a:endParaRPr>
              </a:p>
            </p:txBody>
          </p:sp>
        </p:grpSp>
        <p:grpSp>
          <p:nvGrpSpPr>
            <p:cNvPr id="1034" name="Group 6"/>
            <p:cNvGrpSpPr>
              <a:grpSpLocks/>
            </p:cNvGrpSpPr>
            <p:nvPr/>
          </p:nvGrpSpPr>
          <p:grpSpPr bwMode="auto">
            <a:xfrm>
              <a:off x="144" y="1248"/>
              <a:ext cx="4656" cy="201"/>
              <a:chOff x="144" y="1248"/>
              <a:chExt cx="4656" cy="201"/>
            </a:xfrm>
          </p:grpSpPr>
          <p:sp>
            <p:nvSpPr>
              <p:cNvPr id="69639" name="AutoShape 7"/>
              <p:cNvSpPr>
                <a:spLocks noChangeArrowheads="1"/>
              </p:cNvSpPr>
              <p:nvPr/>
            </p:nvSpPr>
            <p:spPr bwMode="auto">
              <a:xfrm>
                <a:off x="384" y="1248"/>
                <a:ext cx="4416" cy="200"/>
              </a:xfrm>
              <a:prstGeom prst="roundRect">
                <a:avLst>
                  <a:gd name="adj" fmla="val 0"/>
                </a:avLst>
              </a:prstGeom>
              <a:solidFill>
                <a:schemeClr val="hlink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0" hangingPunct="0">
                  <a:defRPr/>
                </a:pPr>
                <a:endParaRPr lang="en-US" sz="1800" dirty="0">
                  <a:ea typeface="+mn-ea"/>
                  <a:cs typeface="+mn-cs"/>
                </a:endParaRPr>
              </a:p>
            </p:txBody>
          </p:sp>
          <p:sp>
            <p:nvSpPr>
              <p:cNvPr id="69640" name="AutoShape 8"/>
              <p:cNvSpPr>
                <a:spLocks noChangeArrowheads="1"/>
              </p:cNvSpPr>
              <p:nvPr/>
            </p:nvSpPr>
            <p:spPr bwMode="auto">
              <a:xfrm flipH="1">
                <a:off x="144" y="1248"/>
                <a:ext cx="248" cy="201"/>
              </a:xfrm>
              <a:prstGeom prst="flowChartDelay">
                <a:avLst/>
              </a:prstGeom>
              <a:solidFill>
                <a:schemeClr val="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0" hangingPunct="0">
                  <a:defRPr/>
                </a:pPr>
                <a:endParaRPr lang="en-US" sz="1800" dirty="0">
                  <a:ea typeface="+mn-ea"/>
                  <a:cs typeface="+mn-cs"/>
                </a:endParaRPr>
              </a:p>
            </p:txBody>
          </p:sp>
        </p:grpSp>
      </p:grpSp>
      <p:sp>
        <p:nvSpPr>
          <p:cNvPr id="1027" name="AutoShape 9"/>
          <p:cNvSpPr>
            <a:spLocks noGrp="1" noChangeArrowheads="1"/>
          </p:cNvSpPr>
          <p:nvPr>
            <p:ph type="title"/>
          </p:nvPr>
        </p:nvSpPr>
        <p:spPr bwMode="auto">
          <a:xfrm>
            <a:off x="762000" y="762000"/>
            <a:ext cx="7924800" cy="1143000"/>
          </a:xfrm>
          <a:prstGeom prst="roundRect">
            <a:avLst>
              <a:gd name="adj" fmla="val 21667"/>
            </a:avLst>
          </a:prstGeom>
          <a:noFill/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8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2362200"/>
            <a:ext cx="7693025" cy="3724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9653" name="Text Box 21"/>
          <p:cNvSpPr txBox="1">
            <a:spLocks noChangeArrowheads="1"/>
          </p:cNvSpPr>
          <p:nvPr userDrawn="1"/>
        </p:nvSpPr>
        <p:spPr bwMode="auto">
          <a:xfrm>
            <a:off x="-6350" y="2743200"/>
            <a:ext cx="800100" cy="266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rot="10800000" vert="eaVert">
            <a:spAutoFit/>
          </a:bodyPr>
          <a:lstStyle/>
          <a:p>
            <a:pPr eaLnBrk="0" hangingPunct="0">
              <a:spcBef>
                <a:spcPct val="50000"/>
              </a:spcBef>
              <a:defRPr/>
            </a:pPr>
            <a:r>
              <a:rPr lang="en-US" sz="2000" b="1" dirty="0">
                <a:ea typeface="+mn-ea"/>
                <a:cs typeface="+mn-cs"/>
              </a:rPr>
              <a:t/>
            </a:r>
            <a:br>
              <a:rPr lang="en-US" sz="2000" b="1" dirty="0">
                <a:ea typeface="+mn-ea"/>
                <a:cs typeface="+mn-cs"/>
              </a:rPr>
            </a:br>
            <a:r>
              <a:rPr lang="en-US" sz="2000" b="1" dirty="0">
                <a:ea typeface="+mn-ea"/>
                <a:cs typeface="+mn-cs"/>
              </a:rPr>
              <a:t>Lesson 29</a:t>
            </a:r>
          </a:p>
        </p:txBody>
      </p:sp>
      <p:sp>
        <p:nvSpPr>
          <p:cNvPr id="1039" name="Text Box 15"/>
          <p:cNvSpPr txBox="1">
            <a:spLocks noChangeArrowheads="1"/>
          </p:cNvSpPr>
          <p:nvPr userDrawn="1"/>
        </p:nvSpPr>
        <p:spPr bwMode="auto">
          <a:xfrm>
            <a:off x="838200" y="6324600"/>
            <a:ext cx="25146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  <a:defRPr/>
            </a:pPr>
            <a:r>
              <a:rPr lang="en-US" sz="2000" b="1">
                <a:ea typeface="+mn-ea"/>
                <a:cs typeface="+mn-cs"/>
              </a:rPr>
              <a:t>Morrison / Wells</a:t>
            </a:r>
          </a:p>
        </p:txBody>
      </p:sp>
      <p:sp>
        <p:nvSpPr>
          <p:cNvPr id="1040" name="Text Box 16"/>
          <p:cNvSpPr txBox="1">
            <a:spLocks noChangeArrowheads="1"/>
          </p:cNvSpPr>
          <p:nvPr userDrawn="1"/>
        </p:nvSpPr>
        <p:spPr bwMode="auto">
          <a:xfrm>
            <a:off x="3962400" y="6324600"/>
            <a:ext cx="50292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defRPr/>
            </a:pPr>
            <a:r>
              <a:rPr lang="en-US" sz="2000" b="1" dirty="0">
                <a:latin typeface="Arial" pitchFamily="34" charset="0"/>
                <a:ea typeface="+mn-ea"/>
                <a:cs typeface="+mn-cs"/>
              </a:rPr>
              <a:t>CLB: A Comp Guide to IC3 4E</a:t>
            </a:r>
          </a:p>
        </p:txBody>
      </p:sp>
      <p:sp>
        <p:nvSpPr>
          <p:cNvPr id="696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4138" y="6242050"/>
            <a:ext cx="587375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1" compatLnSpc="1">
            <a:prstTxWarp prst="textNoShape">
              <a:avLst/>
            </a:prstTxWarp>
          </a:bodyPr>
          <a:lstStyle>
            <a:lvl1pPr eaLnBrk="1" hangingPunct="1">
              <a:defRPr sz="2600" b="1">
                <a:solidFill>
                  <a:schemeClr val="bg1"/>
                </a:solidFill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fld id="{7241F821-4C77-4FF8-8B95-9DAD6AB59C9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2" r:id="rId1"/>
    <p:sldLayoutId id="2147483681" r:id="rId2"/>
    <p:sldLayoutId id="2147483680" r:id="rId3"/>
    <p:sldLayoutId id="2147483679" r:id="rId4"/>
    <p:sldLayoutId id="2147483678" r:id="rId5"/>
    <p:sldLayoutId id="2147483677" r:id="rId6"/>
    <p:sldLayoutId id="2147483683" r:id="rId7"/>
    <p:sldLayoutId id="2147483676" r:id="rId8"/>
    <p:sldLayoutId id="2147483675" r:id="rId9"/>
    <p:sldLayoutId id="2147483674" r:id="rId10"/>
    <p:sldLayoutId id="2147483673" r:id="rId11"/>
    <p:sldLayoutId id="2147483672" r:id="rId12"/>
  </p:sldLayoutIdLst>
  <p:transition/>
  <p:timing>
    <p:tnLst>
      <p:par>
        <p:cTn id="1" dur="indefinite" restart="never" nodeType="tmRoot"/>
      </p:par>
    </p:tnLst>
  </p:timing>
  <p:hf hdr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+mj-lt"/>
          <a:ea typeface="ＭＳ Ｐゴシック" charset="-128"/>
          <a:cs typeface="ＭＳ Ｐゴシック" charset="-128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charset="2"/>
        <a:buChar char="l"/>
        <a:defRPr sz="28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Char char="–"/>
        <a:defRPr sz="24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charset="2"/>
        <a:buChar char="l"/>
        <a:defRPr sz="2000">
          <a:solidFill>
            <a:schemeClr val="tx1"/>
          </a:solidFill>
          <a:latin typeface="+mn-lt"/>
          <a:ea typeface="ＭＳ Ｐゴシック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80000"/>
        <a:buChar char="–"/>
        <a:defRPr sz="2000">
          <a:solidFill>
            <a:schemeClr val="tx1"/>
          </a:solidFill>
          <a:latin typeface="+mn-lt"/>
          <a:ea typeface="ＭＳ Ｐゴシック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charset="2"/>
        <a:buChar char="l"/>
        <a:defRPr sz="2000">
          <a:solidFill>
            <a:schemeClr val="tx1"/>
          </a:solidFill>
          <a:latin typeface="+mn-lt"/>
          <a:ea typeface="ＭＳ Ｐゴシック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11"/>
          <p:cNvSpPr>
            <a:spLocks noGrp="1" noChangeArrowheads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E86AA8CE-CA4A-49B1-BA35-EC0E8C4FA8D3}" type="slidenum">
              <a:rPr lang="en-US" smtClean="0">
                <a:ea typeface="ＭＳ Ｐゴシック" charset="-128"/>
                <a:cs typeface="ＭＳ Ｐゴシック" charset="-128"/>
              </a:rPr>
              <a:pPr/>
              <a:t>1</a:t>
            </a:fld>
            <a:endParaRPr lang="en-US" smtClean="0">
              <a:ea typeface="ＭＳ Ｐゴシック" charset="-128"/>
              <a:cs typeface="ＭＳ Ｐゴシック" charset="-128"/>
            </a:endParaRPr>
          </a:p>
        </p:txBody>
      </p:sp>
      <p:sp>
        <p:nvSpPr>
          <p:cNvPr id="16386" name="AutoShap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sz="3200" smtClean="0"/>
              <a:t>Lesson 29</a:t>
            </a:r>
            <a:br>
              <a:rPr lang="en-US" sz="3200" smtClean="0"/>
            </a:br>
            <a:r>
              <a:rPr lang="en-US" sz="3200" smtClean="0"/>
              <a:t>Web Content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673600" y="2927350"/>
            <a:ext cx="4241800" cy="1822450"/>
          </a:xfrm>
        </p:spPr>
        <p:txBody>
          <a:bodyPr/>
          <a:lstStyle/>
          <a:p>
            <a:pPr eaLnBrk="1" hangingPunct="1"/>
            <a:r>
              <a:rPr lang="en-US" b="1" smtClean="0"/>
              <a:t>Computer Literacy BASICS: A Comprehensive Guide to IC</a:t>
            </a:r>
            <a:r>
              <a:rPr lang="en-US" b="1" baseline="30000" smtClean="0"/>
              <a:t>3</a:t>
            </a:r>
            <a:r>
              <a:rPr lang="en-US" b="1" smtClean="0"/>
              <a:t>, 4</a:t>
            </a:r>
            <a:r>
              <a:rPr lang="en-US" b="1" baseline="30000" smtClean="0"/>
              <a:t>th</a:t>
            </a:r>
            <a:r>
              <a:rPr lang="en-US" b="1" smtClean="0"/>
              <a:t> Edition</a:t>
            </a:r>
            <a:endParaRPr lang="en-US" dirty="0" smtClean="0"/>
          </a:p>
        </p:txBody>
      </p:sp>
      <p:sp>
        <p:nvSpPr>
          <p:cNvPr id="16388" name="Text Box 6"/>
          <p:cNvSpPr txBox="1">
            <a:spLocks noChangeArrowheads="1"/>
          </p:cNvSpPr>
          <p:nvPr/>
        </p:nvSpPr>
        <p:spPr bwMode="auto">
          <a:xfrm>
            <a:off x="609600" y="6248400"/>
            <a:ext cx="2667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eaLnBrk="0" hangingPunct="0">
              <a:spcBef>
                <a:spcPct val="50000"/>
              </a:spcBef>
            </a:pPr>
            <a:endParaRPr lang="en-US" sz="1800"/>
          </a:p>
        </p:txBody>
      </p:sp>
      <p:sp>
        <p:nvSpPr>
          <p:cNvPr id="16389" name="Text Box 7"/>
          <p:cNvSpPr txBox="1">
            <a:spLocks noChangeArrowheads="1"/>
          </p:cNvSpPr>
          <p:nvPr/>
        </p:nvSpPr>
        <p:spPr bwMode="auto">
          <a:xfrm>
            <a:off x="685800" y="6324600"/>
            <a:ext cx="25146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 b="1"/>
              <a:t>Morrison / Wells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13"/>
          <p:cNvSpPr>
            <a:spLocks noGrp="1" noChangeArrowheads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5AC7AAF3-EAD0-4655-ADB4-09327471873D}" type="slidenum">
              <a:rPr lang="en-US" smtClean="0">
                <a:ea typeface="ＭＳ Ｐゴシック" charset="-128"/>
                <a:cs typeface="ＭＳ Ｐゴシック" charset="-128"/>
              </a:rPr>
              <a:pPr/>
              <a:t>10</a:t>
            </a:fld>
            <a:endParaRPr lang="en-US" smtClean="0">
              <a:ea typeface="ＭＳ Ｐゴシック" charset="-128"/>
              <a:cs typeface="ＭＳ Ｐゴシック" charset="-128"/>
            </a:endParaRPr>
          </a:p>
        </p:txBody>
      </p:sp>
      <p:sp>
        <p:nvSpPr>
          <p:cNvPr id="27650" name="Rectangle 13"/>
          <p:cNvSpPr txBox="1">
            <a:spLocks noGrp="1" noChangeArrowheads="1"/>
          </p:cNvSpPr>
          <p:nvPr/>
        </p:nvSpPr>
        <p:spPr bwMode="auto">
          <a:xfrm>
            <a:off x="84138" y="6242050"/>
            <a:ext cx="587375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1">
            <a:prstTxWarp prst="textNoShape">
              <a:avLst/>
            </a:prstTxWarp>
          </a:bodyPr>
          <a:lstStyle/>
          <a:p>
            <a:fld id="{20B4F004-84E3-4409-80AB-A0FD043075A1}" type="slidenum">
              <a:rPr lang="en-US" sz="2600" b="1">
                <a:solidFill>
                  <a:schemeClr val="bg1"/>
                </a:solidFill>
              </a:rPr>
              <a:pPr/>
              <a:t>10</a:t>
            </a:fld>
            <a:endParaRPr lang="en-US" sz="2600" b="1">
              <a:solidFill>
                <a:schemeClr val="bg1"/>
              </a:solidFill>
            </a:endParaRPr>
          </a:p>
        </p:txBody>
      </p:sp>
      <p:sp>
        <p:nvSpPr>
          <p:cNvPr id="27651" name="Slide Number Placeholder 5"/>
          <p:cNvSpPr txBox="1">
            <a:spLocks noGrp="1"/>
          </p:cNvSpPr>
          <p:nvPr/>
        </p:nvSpPr>
        <p:spPr bwMode="auto">
          <a:xfrm>
            <a:off x="84138" y="6242050"/>
            <a:ext cx="587375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1">
            <a:prstTxWarp prst="textNoShape">
              <a:avLst/>
            </a:prstTxWarp>
          </a:bodyPr>
          <a:lstStyle/>
          <a:p>
            <a:fld id="{EB276844-2CD4-45A8-96F7-79685177977B}" type="slidenum">
              <a:rPr lang="en-US" sz="2600" b="1">
                <a:solidFill>
                  <a:schemeClr val="bg1"/>
                </a:solidFill>
              </a:rPr>
              <a:pPr/>
              <a:t>10</a:t>
            </a:fld>
            <a:endParaRPr lang="en-US" sz="2600" b="1">
              <a:solidFill>
                <a:schemeClr val="bg1"/>
              </a:solidFill>
            </a:endParaRPr>
          </a:p>
        </p:txBody>
      </p:sp>
      <p:sp>
        <p:nvSpPr>
          <p:cNvPr id="27652" name="AutoShape 2"/>
          <p:cNvSpPr>
            <a:spLocks noGrp="1" noChangeArrowheads="1"/>
          </p:cNvSpPr>
          <p:nvPr>
            <p:ph type="title"/>
          </p:nvPr>
        </p:nvSpPr>
        <p:spPr>
          <a:xfrm>
            <a:off x="762000" y="762000"/>
            <a:ext cx="8153400" cy="1143000"/>
          </a:xfrm>
        </p:spPr>
        <p:txBody>
          <a:bodyPr/>
          <a:lstStyle/>
          <a:p>
            <a:pPr eaLnBrk="1" hangingPunct="1"/>
            <a:r>
              <a:rPr lang="en-US"/>
              <a:t>Searching for Information on the Web (continued)</a:t>
            </a:r>
          </a:p>
        </p:txBody>
      </p:sp>
      <p:sp>
        <p:nvSpPr>
          <p:cNvPr id="2765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2362200"/>
            <a:ext cx="7693025" cy="3962400"/>
          </a:xfrm>
        </p:spPr>
        <p:txBody>
          <a:bodyPr/>
          <a:lstStyle/>
          <a:p>
            <a:r>
              <a:rPr lang="en-US" smtClean="0"/>
              <a:t>A traditional Web site, an informational site, or government sites, generally contains links within the content.</a:t>
            </a:r>
          </a:p>
        </p:txBody>
      </p:sp>
      <p:pic>
        <p:nvPicPr>
          <p:cNvPr id="27654" name="Picture 2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0" y="3709988"/>
            <a:ext cx="4972050" cy="2614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13"/>
          <p:cNvSpPr>
            <a:spLocks noGrp="1" noChangeArrowheads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D60F08AD-0D0F-4E4F-B05E-E8B9223EE8EE}" type="slidenum">
              <a:rPr lang="en-US" smtClean="0">
                <a:ea typeface="ＭＳ Ｐゴシック" charset="-128"/>
                <a:cs typeface="ＭＳ Ｐゴシック" charset="-128"/>
              </a:rPr>
              <a:pPr/>
              <a:t>11</a:t>
            </a:fld>
            <a:endParaRPr lang="en-US" smtClean="0">
              <a:ea typeface="ＭＳ Ｐゴシック" charset="-128"/>
              <a:cs typeface="ＭＳ Ｐゴシック" charset="-128"/>
            </a:endParaRPr>
          </a:p>
        </p:txBody>
      </p:sp>
      <p:sp>
        <p:nvSpPr>
          <p:cNvPr id="28674" name="Rectangle 13"/>
          <p:cNvSpPr txBox="1">
            <a:spLocks noGrp="1" noChangeArrowheads="1"/>
          </p:cNvSpPr>
          <p:nvPr/>
        </p:nvSpPr>
        <p:spPr bwMode="auto">
          <a:xfrm>
            <a:off x="84138" y="6242050"/>
            <a:ext cx="587375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1">
            <a:prstTxWarp prst="textNoShape">
              <a:avLst/>
            </a:prstTxWarp>
          </a:bodyPr>
          <a:lstStyle/>
          <a:p>
            <a:fld id="{5C165687-4D4A-4496-9E51-63733306557C}" type="slidenum">
              <a:rPr lang="en-US" sz="2600" b="1">
                <a:solidFill>
                  <a:schemeClr val="bg1"/>
                </a:solidFill>
              </a:rPr>
              <a:pPr/>
              <a:t>11</a:t>
            </a:fld>
            <a:endParaRPr lang="en-US" sz="2600" b="1">
              <a:solidFill>
                <a:schemeClr val="bg1"/>
              </a:solidFill>
            </a:endParaRPr>
          </a:p>
        </p:txBody>
      </p:sp>
      <p:sp>
        <p:nvSpPr>
          <p:cNvPr id="28675" name="Slide Number Placeholder 5"/>
          <p:cNvSpPr txBox="1">
            <a:spLocks noGrp="1"/>
          </p:cNvSpPr>
          <p:nvPr/>
        </p:nvSpPr>
        <p:spPr bwMode="auto">
          <a:xfrm>
            <a:off x="84138" y="6242050"/>
            <a:ext cx="587375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1">
            <a:prstTxWarp prst="textNoShape">
              <a:avLst/>
            </a:prstTxWarp>
          </a:bodyPr>
          <a:lstStyle/>
          <a:p>
            <a:fld id="{0D688165-48D5-4F0D-AB67-6FA6E6AAA083}" type="slidenum">
              <a:rPr lang="en-US" sz="2600" b="1">
                <a:solidFill>
                  <a:schemeClr val="bg1"/>
                </a:solidFill>
              </a:rPr>
              <a:pPr/>
              <a:t>11</a:t>
            </a:fld>
            <a:endParaRPr lang="en-US" sz="2600" b="1">
              <a:solidFill>
                <a:schemeClr val="bg1"/>
              </a:solidFill>
            </a:endParaRPr>
          </a:p>
        </p:txBody>
      </p:sp>
      <p:sp>
        <p:nvSpPr>
          <p:cNvPr id="28676" name="AutoShape 2"/>
          <p:cNvSpPr>
            <a:spLocks noGrp="1" noChangeArrowheads="1"/>
          </p:cNvSpPr>
          <p:nvPr>
            <p:ph type="title"/>
          </p:nvPr>
        </p:nvSpPr>
        <p:spPr>
          <a:xfrm>
            <a:off x="762000" y="762000"/>
            <a:ext cx="8153400" cy="1143000"/>
          </a:xfrm>
        </p:spPr>
        <p:txBody>
          <a:bodyPr/>
          <a:lstStyle/>
          <a:p>
            <a:pPr eaLnBrk="1" hangingPunct="1"/>
            <a:r>
              <a:rPr lang="en-US"/>
              <a:t>Using a Search Engine</a:t>
            </a:r>
          </a:p>
        </p:txBody>
      </p:sp>
      <p:sp>
        <p:nvSpPr>
          <p:cNvPr id="2867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2362200"/>
            <a:ext cx="7693025" cy="3962400"/>
          </a:xfrm>
        </p:spPr>
        <p:txBody>
          <a:bodyPr/>
          <a:lstStyle/>
          <a:p>
            <a:pPr eaLnBrk="1" hangingPunct="1"/>
            <a:r>
              <a:rPr lang="en-US" b="1" smtClean="0"/>
              <a:t>Phrase Searching:</a:t>
            </a:r>
          </a:p>
          <a:p>
            <a:r>
              <a:rPr lang="en-US" smtClean="0"/>
              <a:t>To search for words that appear next to each other, phrase searching is your best choice.</a:t>
            </a:r>
          </a:p>
          <a:p>
            <a:pPr eaLnBrk="1" hangingPunct="1">
              <a:buClr>
                <a:srgbClr val="003366"/>
              </a:buClr>
            </a:pPr>
            <a:r>
              <a:rPr lang="en-US" b="1" smtClean="0"/>
              <a:t>Search Engine Math:</a:t>
            </a:r>
          </a:p>
          <a:p>
            <a:r>
              <a:rPr lang="en-US" smtClean="0"/>
              <a:t>Math symbols make keywords more specific and narrow your search results.</a:t>
            </a:r>
            <a:endParaRPr lang="en-US" smtClean="0">
              <a:solidFill>
                <a:srgbClr val="003366"/>
              </a:solidFill>
            </a:endParaRPr>
          </a:p>
          <a:p>
            <a:pPr eaLnBrk="1" hangingPunct="1">
              <a:buClr>
                <a:srgbClr val="003366"/>
              </a:buClr>
            </a:pPr>
            <a:r>
              <a:rPr lang="en-US" b="1" smtClean="0"/>
              <a:t>Boolean Searching:</a:t>
            </a:r>
          </a:p>
          <a:p>
            <a:r>
              <a:rPr lang="en-US" smtClean="0"/>
              <a:t>Boolean logic uses AND, NOT, and OR. </a:t>
            </a:r>
          </a:p>
          <a:p>
            <a:pPr eaLnBrk="1" hangingPunct="1"/>
            <a:endParaRPr lang="en-US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Rectangle 13"/>
          <p:cNvSpPr>
            <a:spLocks noGrp="1" noChangeArrowheads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A1243C43-C338-462B-8467-82F16B7EFEAA}" type="slidenum">
              <a:rPr lang="en-US" smtClean="0">
                <a:ea typeface="ＭＳ Ｐゴシック" charset="-128"/>
                <a:cs typeface="ＭＳ Ｐゴシック" charset="-128"/>
              </a:rPr>
              <a:pPr/>
              <a:t>12</a:t>
            </a:fld>
            <a:endParaRPr lang="en-US" smtClean="0">
              <a:ea typeface="ＭＳ Ｐゴシック" charset="-128"/>
              <a:cs typeface="ＭＳ Ｐゴシック" charset="-128"/>
            </a:endParaRPr>
          </a:p>
        </p:txBody>
      </p:sp>
      <p:sp>
        <p:nvSpPr>
          <p:cNvPr id="29698" name="Rectangle 13"/>
          <p:cNvSpPr txBox="1">
            <a:spLocks noGrp="1" noChangeArrowheads="1"/>
          </p:cNvSpPr>
          <p:nvPr/>
        </p:nvSpPr>
        <p:spPr bwMode="auto">
          <a:xfrm>
            <a:off x="84138" y="6242050"/>
            <a:ext cx="587375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1">
            <a:prstTxWarp prst="textNoShape">
              <a:avLst/>
            </a:prstTxWarp>
          </a:bodyPr>
          <a:lstStyle/>
          <a:p>
            <a:fld id="{6793B518-5F07-41A0-AB21-2633D9341206}" type="slidenum">
              <a:rPr lang="en-US" sz="2600" b="1">
                <a:solidFill>
                  <a:schemeClr val="bg1"/>
                </a:solidFill>
              </a:rPr>
              <a:pPr/>
              <a:t>12</a:t>
            </a:fld>
            <a:endParaRPr lang="en-US" sz="2600" b="1">
              <a:solidFill>
                <a:schemeClr val="bg1"/>
              </a:solidFill>
            </a:endParaRPr>
          </a:p>
        </p:txBody>
      </p:sp>
      <p:sp>
        <p:nvSpPr>
          <p:cNvPr id="29699" name="Slide Number Placeholder 5"/>
          <p:cNvSpPr txBox="1">
            <a:spLocks noGrp="1"/>
          </p:cNvSpPr>
          <p:nvPr/>
        </p:nvSpPr>
        <p:spPr bwMode="auto">
          <a:xfrm>
            <a:off x="84138" y="6242050"/>
            <a:ext cx="587375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1">
            <a:prstTxWarp prst="textNoShape">
              <a:avLst/>
            </a:prstTxWarp>
          </a:bodyPr>
          <a:lstStyle/>
          <a:p>
            <a:fld id="{94372532-D20E-42E4-8E87-961435CD69DA}" type="slidenum">
              <a:rPr lang="en-US" sz="2600" b="1">
                <a:solidFill>
                  <a:schemeClr val="bg1"/>
                </a:solidFill>
              </a:rPr>
              <a:pPr/>
              <a:t>12</a:t>
            </a:fld>
            <a:endParaRPr lang="en-US" sz="2600" b="1">
              <a:solidFill>
                <a:schemeClr val="bg1"/>
              </a:solidFill>
            </a:endParaRPr>
          </a:p>
        </p:txBody>
      </p:sp>
      <p:sp>
        <p:nvSpPr>
          <p:cNvPr id="29700" name="AutoShape 2"/>
          <p:cNvSpPr>
            <a:spLocks noGrp="1" noChangeArrowheads="1"/>
          </p:cNvSpPr>
          <p:nvPr>
            <p:ph type="title"/>
          </p:nvPr>
        </p:nvSpPr>
        <p:spPr>
          <a:xfrm>
            <a:off x="762000" y="762000"/>
            <a:ext cx="8153400" cy="1143000"/>
          </a:xfrm>
        </p:spPr>
        <p:txBody>
          <a:bodyPr/>
          <a:lstStyle/>
          <a:p>
            <a:pPr eaLnBrk="1" hangingPunct="1"/>
            <a:r>
              <a:rPr lang="en-US"/>
              <a:t>Using a Search Engine (continued)</a:t>
            </a:r>
          </a:p>
        </p:txBody>
      </p:sp>
      <p:sp>
        <p:nvSpPr>
          <p:cNvPr id="2970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2362200"/>
            <a:ext cx="7693025" cy="3962400"/>
          </a:xfrm>
        </p:spPr>
        <p:txBody>
          <a:bodyPr/>
          <a:lstStyle/>
          <a:p>
            <a:pPr eaLnBrk="1" hangingPunct="1"/>
            <a:r>
              <a:rPr lang="en-US" sz="2400" b="1" smtClean="0"/>
              <a:t>Wildcard Searching:</a:t>
            </a:r>
          </a:p>
          <a:p>
            <a:pPr eaLnBrk="1" hangingPunct="1"/>
            <a:r>
              <a:rPr lang="en-US" sz="2400" smtClean="0"/>
              <a:t>The * symbol, or asterisk, is considered a wildcard character.</a:t>
            </a:r>
          </a:p>
          <a:p>
            <a:pPr eaLnBrk="1" hangingPunct="1">
              <a:buClr>
                <a:srgbClr val="003366"/>
              </a:buClr>
            </a:pPr>
            <a:r>
              <a:rPr lang="en-US" sz="2400" b="1" smtClean="0"/>
              <a:t>Title Searching:</a:t>
            </a:r>
          </a:p>
          <a:p>
            <a:r>
              <a:rPr lang="en-US" sz="2400" smtClean="0"/>
              <a:t>You can search within the HTML document for the title of a Web page.</a:t>
            </a:r>
            <a:endParaRPr lang="en-US" sz="2400" smtClean="0">
              <a:solidFill>
                <a:srgbClr val="003366"/>
              </a:solidFill>
            </a:endParaRPr>
          </a:p>
          <a:p>
            <a:pPr eaLnBrk="1" hangingPunct="1">
              <a:buClr>
                <a:srgbClr val="003366"/>
              </a:buClr>
            </a:pPr>
            <a:r>
              <a:rPr lang="en-US" sz="2400" b="1" smtClean="0"/>
              <a:t>Other Search Features:</a:t>
            </a:r>
          </a:p>
          <a:p>
            <a:pPr eaLnBrk="1" hangingPunct="1">
              <a:buClr>
                <a:srgbClr val="003366"/>
              </a:buClr>
            </a:pPr>
            <a:r>
              <a:rPr lang="en-US" sz="2400" smtClean="0">
                <a:solidFill>
                  <a:srgbClr val="003366"/>
                </a:solidFill>
              </a:rPr>
              <a:t>A related search is </a:t>
            </a:r>
            <a:r>
              <a:rPr lang="en-US" sz="2400" smtClean="0"/>
              <a:t>preprogrammed queries or questions suggested by the search engine.</a:t>
            </a:r>
            <a:endParaRPr lang="en-US" sz="2400" smtClean="0">
              <a:solidFill>
                <a:srgbClr val="003366"/>
              </a:solidFill>
            </a:endParaRPr>
          </a:p>
          <a:p>
            <a:pPr eaLnBrk="1" hangingPunct="1"/>
            <a:endParaRPr lang="en-US" smtClean="0"/>
          </a:p>
          <a:p>
            <a:pPr eaLnBrk="1" hangingPunct="1"/>
            <a:endParaRPr lang="en-US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13"/>
          <p:cNvSpPr>
            <a:spLocks noGrp="1" noChangeArrowheads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E63982BA-1A8C-4D67-9755-76647E7E0A6E}" type="slidenum">
              <a:rPr lang="en-US" smtClean="0">
                <a:ea typeface="ＭＳ Ｐゴシック" charset="-128"/>
                <a:cs typeface="ＭＳ Ｐゴシック" charset="-128"/>
              </a:rPr>
              <a:pPr/>
              <a:t>13</a:t>
            </a:fld>
            <a:endParaRPr lang="en-US" smtClean="0">
              <a:ea typeface="ＭＳ Ｐゴシック" charset="-128"/>
              <a:cs typeface="ＭＳ Ｐゴシック" charset="-128"/>
            </a:endParaRPr>
          </a:p>
        </p:txBody>
      </p:sp>
      <p:sp>
        <p:nvSpPr>
          <p:cNvPr id="30722" name="Rectangle 13"/>
          <p:cNvSpPr txBox="1">
            <a:spLocks noGrp="1" noChangeArrowheads="1"/>
          </p:cNvSpPr>
          <p:nvPr/>
        </p:nvSpPr>
        <p:spPr bwMode="auto">
          <a:xfrm>
            <a:off x="84138" y="6242050"/>
            <a:ext cx="587375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1">
            <a:prstTxWarp prst="textNoShape">
              <a:avLst/>
            </a:prstTxWarp>
          </a:bodyPr>
          <a:lstStyle/>
          <a:p>
            <a:fld id="{B51739F9-4EF1-4759-97DF-C9869BF13E75}" type="slidenum">
              <a:rPr lang="en-US" sz="2600" b="1">
                <a:solidFill>
                  <a:schemeClr val="bg1"/>
                </a:solidFill>
              </a:rPr>
              <a:pPr/>
              <a:t>13</a:t>
            </a:fld>
            <a:endParaRPr lang="en-US" sz="2600" b="1">
              <a:solidFill>
                <a:schemeClr val="bg1"/>
              </a:solidFill>
            </a:endParaRPr>
          </a:p>
        </p:txBody>
      </p:sp>
      <p:sp>
        <p:nvSpPr>
          <p:cNvPr id="30723" name="Slide Number Placeholder 5"/>
          <p:cNvSpPr txBox="1">
            <a:spLocks noGrp="1"/>
          </p:cNvSpPr>
          <p:nvPr/>
        </p:nvSpPr>
        <p:spPr bwMode="auto">
          <a:xfrm>
            <a:off x="84138" y="6242050"/>
            <a:ext cx="587375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1">
            <a:prstTxWarp prst="textNoShape">
              <a:avLst/>
            </a:prstTxWarp>
          </a:bodyPr>
          <a:lstStyle/>
          <a:p>
            <a:fld id="{574B0029-F66C-45A3-B8EE-80C7C6958467}" type="slidenum">
              <a:rPr lang="en-US" sz="2600" b="1">
                <a:solidFill>
                  <a:schemeClr val="bg1"/>
                </a:solidFill>
              </a:rPr>
              <a:pPr/>
              <a:t>13</a:t>
            </a:fld>
            <a:endParaRPr lang="en-US" sz="2600" b="1">
              <a:solidFill>
                <a:schemeClr val="bg1"/>
              </a:solidFill>
            </a:endParaRPr>
          </a:p>
        </p:txBody>
      </p:sp>
      <p:sp>
        <p:nvSpPr>
          <p:cNvPr id="30724" name="AutoShape 2"/>
          <p:cNvSpPr>
            <a:spLocks noGrp="1" noChangeArrowheads="1"/>
          </p:cNvSpPr>
          <p:nvPr>
            <p:ph type="title"/>
          </p:nvPr>
        </p:nvSpPr>
        <p:spPr>
          <a:xfrm>
            <a:off x="762000" y="762000"/>
            <a:ext cx="8153400" cy="1143000"/>
          </a:xfrm>
        </p:spPr>
        <p:txBody>
          <a:bodyPr/>
          <a:lstStyle/>
          <a:p>
            <a:pPr eaLnBrk="1" hangingPunct="1"/>
            <a:r>
              <a:rPr lang="en-US"/>
              <a:t>Evaluating the Quality of Internet Information</a:t>
            </a:r>
          </a:p>
        </p:txBody>
      </p:sp>
      <p:sp>
        <p:nvSpPr>
          <p:cNvPr id="2662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2362200"/>
            <a:ext cx="7693025" cy="3962400"/>
          </a:xfrm>
        </p:spPr>
        <p:txBody>
          <a:bodyPr/>
          <a:lstStyle/>
          <a:p>
            <a:pPr eaLnBrk="1" hangingPunct="1">
              <a:buFont typeface="Wingdings" pitchFamily="2" charset="2"/>
              <a:buChar char="l"/>
              <a:defRPr/>
            </a:pPr>
            <a:r>
              <a:rPr lang="en-US" dirty="0" smtClean="0">
                <a:ea typeface="+mn-ea"/>
                <a:cs typeface="+mn-cs"/>
              </a:rPr>
              <a:t>Criteria for determining information quality:</a:t>
            </a:r>
          </a:p>
          <a:p>
            <a:pPr lvl="1" eaLnBrk="1" hangingPunct="1">
              <a:defRPr/>
            </a:pPr>
            <a:r>
              <a:rPr lang="en-US" dirty="0" smtClean="0"/>
              <a:t>Relevance and reliability</a:t>
            </a:r>
          </a:p>
          <a:p>
            <a:pPr lvl="1" eaLnBrk="1" hangingPunct="1">
              <a:defRPr/>
            </a:pPr>
            <a:r>
              <a:rPr lang="en-US" dirty="0" smtClean="0"/>
              <a:t>Page layout</a:t>
            </a:r>
          </a:p>
          <a:p>
            <a:pPr lvl="1" eaLnBrk="1" hangingPunct="1">
              <a:defRPr/>
            </a:pPr>
            <a:r>
              <a:rPr lang="en-US" dirty="0" smtClean="0"/>
              <a:t>Validity and bias</a:t>
            </a:r>
          </a:p>
          <a:p>
            <a:pPr lvl="1" eaLnBrk="1" hangingPunct="1">
              <a:defRPr/>
            </a:pPr>
            <a:r>
              <a:rPr lang="en-US" dirty="0" smtClean="0"/>
              <a:t>Writing style</a:t>
            </a:r>
          </a:p>
          <a:p>
            <a:pPr lvl="1" eaLnBrk="1" hangingPunct="1">
              <a:defRPr/>
            </a:pPr>
            <a:r>
              <a:rPr lang="en-US" dirty="0" smtClean="0"/>
              <a:t>Coverage</a:t>
            </a:r>
          </a:p>
          <a:p>
            <a:pPr marL="0" indent="0" eaLnBrk="1" hangingPunct="1">
              <a:buFont typeface="Wingdings" pitchFamily="2" charset="2"/>
              <a:buNone/>
              <a:defRPr/>
            </a:pPr>
            <a:endParaRPr lang="en-US" dirty="0" smtClean="0">
              <a:ea typeface="+mn-ea"/>
              <a:cs typeface="+mn-cs"/>
            </a:endParaRPr>
          </a:p>
          <a:p>
            <a:pPr eaLnBrk="1" hangingPunct="1">
              <a:buFont typeface="Wingdings" pitchFamily="2" charset="2"/>
              <a:buChar char="l"/>
              <a:defRPr/>
            </a:pPr>
            <a:endParaRPr lang="en-US" dirty="0" smtClean="0">
              <a:ea typeface="+mn-ea"/>
              <a:cs typeface="+mn-cs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Evaluating the Quality of Internet Information (continued)</a:t>
            </a:r>
          </a:p>
        </p:txBody>
      </p:sp>
      <p:sp>
        <p:nvSpPr>
          <p:cNvPr id="26629" name="Rectangle 3"/>
          <p:cNvSpPr>
            <a:spLocks noGrp="1" noChangeArrowheads="1"/>
          </p:cNvSpPr>
          <p:nvPr>
            <p:ph sz="half" idx="1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Char char="l"/>
              <a:defRPr/>
            </a:pPr>
            <a:r>
              <a:rPr lang="en-US" b="1" dirty="0" smtClean="0">
                <a:ea typeface="+mn-ea"/>
                <a:cs typeface="+mn-cs"/>
              </a:rPr>
              <a:t>Evaluating </a:t>
            </a:r>
            <a:r>
              <a:rPr lang="en-US" b="1" dirty="0">
                <a:ea typeface="+mn-ea"/>
                <a:cs typeface="+mn-cs"/>
              </a:rPr>
              <a:t>Web Sites:</a:t>
            </a:r>
          </a:p>
          <a:p>
            <a:pPr eaLnBrk="1" hangingPunct="1">
              <a:buFont typeface="Wingdings" pitchFamily="2" charset="2"/>
              <a:buChar char="l"/>
              <a:defRPr/>
            </a:pPr>
            <a:r>
              <a:rPr lang="en-US" dirty="0" smtClean="0">
                <a:ea typeface="+mn-ea"/>
                <a:cs typeface="+mn-cs"/>
              </a:rPr>
              <a:t>The </a:t>
            </a:r>
            <a:r>
              <a:rPr lang="en-US" dirty="0">
                <a:ea typeface="+mn-ea"/>
                <a:cs typeface="+mn-cs"/>
              </a:rPr>
              <a:t>Cornell University Library provides five criteria for evaluating Web </a:t>
            </a:r>
            <a:r>
              <a:rPr lang="en-US" dirty="0" smtClean="0">
                <a:ea typeface="+mn-ea"/>
                <a:cs typeface="+mn-cs"/>
              </a:rPr>
              <a:t>pages.</a:t>
            </a:r>
          </a:p>
          <a:p>
            <a:pPr marL="0" indent="0" eaLnBrk="1" hangingPunct="1">
              <a:buFont typeface="Wingdings" pitchFamily="2" charset="2"/>
              <a:buNone/>
              <a:defRPr/>
            </a:pPr>
            <a:endParaRPr lang="en-US" dirty="0" smtClean="0">
              <a:ea typeface="+mn-ea"/>
              <a:cs typeface="+mn-cs"/>
            </a:endParaRPr>
          </a:p>
          <a:p>
            <a:pPr eaLnBrk="1" hangingPunct="1">
              <a:buFont typeface="Wingdings" pitchFamily="2" charset="2"/>
              <a:buChar char="l"/>
              <a:defRPr/>
            </a:pPr>
            <a:endParaRPr lang="en-US" dirty="0" smtClean="0">
              <a:ea typeface="+mn-ea"/>
              <a:cs typeface="+mn-cs"/>
            </a:endParaRPr>
          </a:p>
        </p:txBody>
      </p:sp>
      <p:pic>
        <p:nvPicPr>
          <p:cNvPr id="31747" name="Content Placeholder 2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4760913" y="2894013"/>
            <a:ext cx="3770312" cy="2660650"/>
          </a:xfrm>
        </p:spPr>
      </p:pic>
      <p:sp>
        <p:nvSpPr>
          <p:cNvPr id="31748" name="Rectangle 13"/>
          <p:cNvSpPr>
            <a:spLocks noGrp="1" noChangeArrowheads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A0C37382-3B3E-4E14-AA72-2B237EE5F855}" type="slidenum">
              <a:rPr lang="en-US" smtClean="0">
                <a:ea typeface="ＭＳ Ｐゴシック" charset="-128"/>
                <a:cs typeface="ＭＳ Ｐゴシック" charset="-128"/>
              </a:rPr>
              <a:pPr/>
              <a:t>14</a:t>
            </a:fld>
            <a:endParaRPr lang="en-US" smtClean="0">
              <a:ea typeface="ＭＳ Ｐゴシック" charset="-128"/>
              <a:cs typeface="ＭＳ Ｐゴシック" charset="-128"/>
            </a:endParaRPr>
          </a:p>
        </p:txBody>
      </p:sp>
      <p:sp>
        <p:nvSpPr>
          <p:cNvPr id="31749" name="Rectangle 13"/>
          <p:cNvSpPr txBox="1">
            <a:spLocks noGrp="1" noChangeArrowheads="1"/>
          </p:cNvSpPr>
          <p:nvPr/>
        </p:nvSpPr>
        <p:spPr bwMode="auto">
          <a:xfrm>
            <a:off x="84138" y="6242050"/>
            <a:ext cx="587375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1">
            <a:prstTxWarp prst="textNoShape">
              <a:avLst/>
            </a:prstTxWarp>
          </a:bodyPr>
          <a:lstStyle/>
          <a:p>
            <a:fld id="{50C4B07B-C823-4723-A186-2B026DF993EB}" type="slidenum">
              <a:rPr lang="en-US" sz="2600" b="1">
                <a:solidFill>
                  <a:schemeClr val="bg1"/>
                </a:solidFill>
              </a:rPr>
              <a:pPr/>
              <a:t>14</a:t>
            </a:fld>
            <a:endParaRPr lang="en-US" sz="2600" b="1">
              <a:solidFill>
                <a:schemeClr val="bg1"/>
              </a:solidFill>
            </a:endParaRPr>
          </a:p>
        </p:txBody>
      </p:sp>
      <p:sp>
        <p:nvSpPr>
          <p:cNvPr id="31750" name="Slide Number Placeholder 5"/>
          <p:cNvSpPr txBox="1">
            <a:spLocks noGrp="1"/>
          </p:cNvSpPr>
          <p:nvPr/>
        </p:nvSpPr>
        <p:spPr bwMode="auto">
          <a:xfrm>
            <a:off x="84138" y="6242050"/>
            <a:ext cx="587375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1">
            <a:prstTxWarp prst="textNoShape">
              <a:avLst/>
            </a:prstTxWarp>
          </a:bodyPr>
          <a:lstStyle/>
          <a:p>
            <a:fld id="{CB8A961E-AC2F-4022-81A6-BA6922BA22F3}" type="slidenum">
              <a:rPr lang="en-US" sz="2600" b="1">
                <a:solidFill>
                  <a:schemeClr val="bg1"/>
                </a:solidFill>
              </a:rPr>
              <a:pPr/>
              <a:t>14</a:t>
            </a:fld>
            <a:endParaRPr lang="en-US" sz="2600" b="1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Rectangle 13"/>
          <p:cNvSpPr>
            <a:spLocks noGrp="1" noChangeArrowheads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5423790E-7B0E-49E4-B482-F2A4B8626AA2}" type="slidenum">
              <a:rPr lang="en-US" smtClean="0">
                <a:ea typeface="ＭＳ Ｐゴシック" charset="-128"/>
                <a:cs typeface="ＭＳ Ｐゴシック" charset="-128"/>
              </a:rPr>
              <a:pPr/>
              <a:t>15</a:t>
            </a:fld>
            <a:endParaRPr lang="en-US" smtClean="0">
              <a:ea typeface="ＭＳ Ｐゴシック" charset="-128"/>
              <a:cs typeface="ＭＳ Ｐゴシック" charset="-128"/>
            </a:endParaRPr>
          </a:p>
        </p:txBody>
      </p:sp>
      <p:sp>
        <p:nvSpPr>
          <p:cNvPr id="32770" name="Rectangle 13"/>
          <p:cNvSpPr txBox="1">
            <a:spLocks noGrp="1" noChangeArrowheads="1"/>
          </p:cNvSpPr>
          <p:nvPr/>
        </p:nvSpPr>
        <p:spPr bwMode="auto">
          <a:xfrm>
            <a:off x="84138" y="6242050"/>
            <a:ext cx="587375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1">
            <a:prstTxWarp prst="textNoShape">
              <a:avLst/>
            </a:prstTxWarp>
          </a:bodyPr>
          <a:lstStyle/>
          <a:p>
            <a:fld id="{78FFE547-8712-4979-9B6D-B09E749671CD}" type="slidenum">
              <a:rPr lang="en-US" sz="2600" b="1">
                <a:solidFill>
                  <a:schemeClr val="bg1"/>
                </a:solidFill>
              </a:rPr>
              <a:pPr/>
              <a:t>15</a:t>
            </a:fld>
            <a:endParaRPr lang="en-US" sz="2600" b="1">
              <a:solidFill>
                <a:schemeClr val="bg1"/>
              </a:solidFill>
            </a:endParaRPr>
          </a:p>
        </p:txBody>
      </p:sp>
      <p:sp>
        <p:nvSpPr>
          <p:cNvPr id="32771" name="Slide Number Placeholder 5"/>
          <p:cNvSpPr txBox="1">
            <a:spLocks noGrp="1"/>
          </p:cNvSpPr>
          <p:nvPr/>
        </p:nvSpPr>
        <p:spPr bwMode="auto">
          <a:xfrm>
            <a:off x="84138" y="6242050"/>
            <a:ext cx="587375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1">
            <a:prstTxWarp prst="textNoShape">
              <a:avLst/>
            </a:prstTxWarp>
          </a:bodyPr>
          <a:lstStyle/>
          <a:p>
            <a:fld id="{06720005-2C91-45B6-897A-F09096B81656}" type="slidenum">
              <a:rPr lang="en-US" sz="2600" b="1">
                <a:solidFill>
                  <a:schemeClr val="bg1"/>
                </a:solidFill>
              </a:rPr>
              <a:pPr/>
              <a:t>15</a:t>
            </a:fld>
            <a:endParaRPr lang="en-US" sz="2600" b="1">
              <a:solidFill>
                <a:schemeClr val="bg1"/>
              </a:solidFill>
            </a:endParaRPr>
          </a:p>
        </p:txBody>
      </p:sp>
      <p:sp>
        <p:nvSpPr>
          <p:cNvPr id="32772" name="AutoShape 2"/>
          <p:cNvSpPr>
            <a:spLocks noGrp="1" noChangeArrowheads="1"/>
          </p:cNvSpPr>
          <p:nvPr>
            <p:ph type="title"/>
          </p:nvPr>
        </p:nvSpPr>
        <p:spPr>
          <a:xfrm>
            <a:off x="762000" y="762000"/>
            <a:ext cx="8153400" cy="1143000"/>
          </a:xfrm>
        </p:spPr>
        <p:txBody>
          <a:bodyPr/>
          <a:lstStyle/>
          <a:p>
            <a:pPr eaLnBrk="1" hangingPunct="1"/>
            <a:r>
              <a:rPr lang="en-US"/>
              <a:t>Observing Intellectual Property Laws</a:t>
            </a:r>
          </a:p>
        </p:txBody>
      </p:sp>
      <p:sp>
        <p:nvSpPr>
          <p:cNvPr id="2662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2362200"/>
            <a:ext cx="7693025" cy="3962400"/>
          </a:xfrm>
        </p:spPr>
        <p:txBody>
          <a:bodyPr/>
          <a:lstStyle/>
          <a:p>
            <a:r>
              <a:rPr lang="en-US"/>
              <a:t>Copyright is the exclusive right, granted by law for a certain number of years, to make and use literary, musical, or artistic work, which is considered intellectual property.</a:t>
            </a:r>
          </a:p>
          <a:p>
            <a:r>
              <a:rPr lang="en-US"/>
              <a:t>Material in the public domain is available for anyone to copy or use.</a:t>
            </a:r>
          </a:p>
          <a:p>
            <a:pPr eaLnBrk="1" hangingPunct="1">
              <a:buFont typeface="Wingdings" charset="2"/>
              <a:buNone/>
            </a:pPr>
            <a:endParaRPr lang="en-US"/>
          </a:p>
          <a:p>
            <a:pPr eaLnBrk="1" hangingPunct="1"/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Rectangle 13"/>
          <p:cNvSpPr>
            <a:spLocks noGrp="1" noChangeArrowheads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60D94CB8-8762-4BAE-B464-D46A3B0082F0}" type="slidenum">
              <a:rPr lang="en-US" smtClean="0">
                <a:ea typeface="ＭＳ Ｐゴシック" charset="-128"/>
                <a:cs typeface="ＭＳ Ｐゴシック" charset="-128"/>
              </a:rPr>
              <a:pPr/>
              <a:t>16</a:t>
            </a:fld>
            <a:endParaRPr lang="en-US" smtClean="0">
              <a:ea typeface="ＭＳ Ｐゴシック" charset="-128"/>
              <a:cs typeface="ＭＳ Ｐゴシック" charset="-128"/>
            </a:endParaRPr>
          </a:p>
        </p:txBody>
      </p:sp>
      <p:sp>
        <p:nvSpPr>
          <p:cNvPr id="33794" name="Rectangle 13"/>
          <p:cNvSpPr txBox="1">
            <a:spLocks noGrp="1" noChangeArrowheads="1"/>
          </p:cNvSpPr>
          <p:nvPr/>
        </p:nvSpPr>
        <p:spPr bwMode="auto">
          <a:xfrm>
            <a:off x="84138" y="6242050"/>
            <a:ext cx="587375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1">
            <a:prstTxWarp prst="textNoShape">
              <a:avLst/>
            </a:prstTxWarp>
          </a:bodyPr>
          <a:lstStyle/>
          <a:p>
            <a:fld id="{FC26292E-7B0A-4841-B1D4-66F875B174F9}" type="slidenum">
              <a:rPr lang="en-US" sz="2600" b="1">
                <a:solidFill>
                  <a:schemeClr val="bg1"/>
                </a:solidFill>
              </a:rPr>
              <a:pPr/>
              <a:t>16</a:t>
            </a:fld>
            <a:endParaRPr lang="en-US" sz="2600" b="1">
              <a:solidFill>
                <a:schemeClr val="bg1"/>
              </a:solidFill>
            </a:endParaRPr>
          </a:p>
        </p:txBody>
      </p:sp>
      <p:sp>
        <p:nvSpPr>
          <p:cNvPr id="33795" name="Slide Number Placeholder 5"/>
          <p:cNvSpPr txBox="1">
            <a:spLocks noGrp="1"/>
          </p:cNvSpPr>
          <p:nvPr/>
        </p:nvSpPr>
        <p:spPr bwMode="auto">
          <a:xfrm>
            <a:off x="84138" y="6242050"/>
            <a:ext cx="587375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1">
            <a:prstTxWarp prst="textNoShape">
              <a:avLst/>
            </a:prstTxWarp>
          </a:bodyPr>
          <a:lstStyle/>
          <a:p>
            <a:fld id="{FFA61911-8AA6-4F2D-B677-5D7E3D593348}" type="slidenum">
              <a:rPr lang="en-US" sz="2600" b="1">
                <a:solidFill>
                  <a:schemeClr val="bg1"/>
                </a:solidFill>
              </a:rPr>
              <a:pPr/>
              <a:t>16</a:t>
            </a:fld>
            <a:endParaRPr lang="en-US" sz="2600" b="1">
              <a:solidFill>
                <a:schemeClr val="bg1"/>
              </a:solidFill>
            </a:endParaRPr>
          </a:p>
        </p:txBody>
      </p:sp>
      <p:sp>
        <p:nvSpPr>
          <p:cNvPr id="33796" name="AutoShape 2"/>
          <p:cNvSpPr>
            <a:spLocks noGrp="1" noChangeArrowheads="1"/>
          </p:cNvSpPr>
          <p:nvPr>
            <p:ph type="title"/>
          </p:nvPr>
        </p:nvSpPr>
        <p:spPr>
          <a:xfrm>
            <a:off x="762000" y="762000"/>
            <a:ext cx="8153400" cy="1143000"/>
          </a:xfrm>
        </p:spPr>
        <p:txBody>
          <a:bodyPr/>
          <a:lstStyle/>
          <a:p>
            <a:pPr eaLnBrk="1" hangingPunct="1"/>
            <a:r>
              <a:rPr lang="en-US"/>
              <a:t>Observing Intellectual Property Laws (continued)</a:t>
            </a:r>
          </a:p>
        </p:txBody>
      </p:sp>
      <p:sp>
        <p:nvSpPr>
          <p:cNvPr id="2662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2362200"/>
            <a:ext cx="7693025" cy="39624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400" b="1" smtClean="0"/>
              <a:t>Citing Internet Resources:</a:t>
            </a:r>
          </a:p>
          <a:p>
            <a:pPr>
              <a:lnSpc>
                <a:spcPct val="90000"/>
              </a:lnSpc>
            </a:pPr>
            <a:r>
              <a:rPr lang="en-US" sz="2400" smtClean="0"/>
              <a:t>You must cite Internet resources used in reports and other documents. </a:t>
            </a:r>
          </a:p>
          <a:p>
            <a:pPr>
              <a:lnSpc>
                <a:spcPct val="90000"/>
              </a:lnSpc>
            </a:pPr>
            <a:r>
              <a:rPr lang="en-US" sz="2400" smtClean="0"/>
              <a:t>Claiming someone else’s words as your own is plagiarism.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b="1" smtClean="0"/>
              <a:t>Respecting Others:</a:t>
            </a:r>
          </a:p>
          <a:p>
            <a:pPr>
              <a:lnSpc>
                <a:spcPct val="90000"/>
              </a:lnSpc>
            </a:pPr>
            <a:r>
              <a:rPr lang="en-US" sz="2400" smtClean="0"/>
              <a:t>Libel is a statement that makes a claim, expressly stated or implied to be factual, that may give an individual, business, product, group, government or nation a negative image.</a:t>
            </a:r>
          </a:p>
          <a:p>
            <a:pPr eaLnBrk="1" hangingPunct="1">
              <a:lnSpc>
                <a:spcPct val="90000"/>
              </a:lnSpc>
            </a:pPr>
            <a:endParaRPr lang="en-US" smtClean="0"/>
          </a:p>
          <a:p>
            <a:pPr eaLnBrk="1" hangingPunct="1">
              <a:lnSpc>
                <a:spcPct val="90000"/>
              </a:lnSpc>
              <a:buFont typeface="Wingdings" charset="2"/>
              <a:buNone/>
            </a:pPr>
            <a:endParaRPr lang="en-US" smtClean="0"/>
          </a:p>
          <a:p>
            <a:pPr eaLnBrk="1" hangingPunct="1">
              <a:lnSpc>
                <a:spcPct val="90000"/>
              </a:lnSpc>
            </a:pPr>
            <a:endParaRPr lang="en-US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Rectangle 13"/>
          <p:cNvSpPr>
            <a:spLocks noGrp="1" noChangeArrowheads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7986B30C-C5F4-4D1F-9D2B-322BF38BD9E2}" type="slidenum">
              <a:rPr lang="en-US" smtClean="0">
                <a:ea typeface="ＭＳ Ｐゴシック" charset="-128"/>
                <a:cs typeface="ＭＳ Ｐゴシック" charset="-128"/>
              </a:rPr>
              <a:pPr/>
              <a:t>17</a:t>
            </a:fld>
            <a:endParaRPr lang="en-US" smtClean="0">
              <a:ea typeface="ＭＳ Ｐゴシック" charset="-128"/>
              <a:cs typeface="ＭＳ Ｐゴシック" charset="-128"/>
            </a:endParaRPr>
          </a:p>
        </p:txBody>
      </p:sp>
      <p:sp>
        <p:nvSpPr>
          <p:cNvPr id="34818" name="Rectangle 13"/>
          <p:cNvSpPr txBox="1">
            <a:spLocks noGrp="1" noChangeArrowheads="1"/>
          </p:cNvSpPr>
          <p:nvPr/>
        </p:nvSpPr>
        <p:spPr bwMode="auto">
          <a:xfrm>
            <a:off x="84138" y="6242050"/>
            <a:ext cx="587375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1">
            <a:prstTxWarp prst="textNoShape">
              <a:avLst/>
            </a:prstTxWarp>
          </a:bodyPr>
          <a:lstStyle/>
          <a:p>
            <a:fld id="{01AD7DD4-DFBE-4711-BA5B-8F0FEB3FA6BE}" type="slidenum">
              <a:rPr lang="en-US" sz="2600" b="1">
                <a:solidFill>
                  <a:schemeClr val="bg1"/>
                </a:solidFill>
              </a:rPr>
              <a:pPr/>
              <a:t>17</a:t>
            </a:fld>
            <a:endParaRPr lang="en-US" sz="2600" b="1">
              <a:solidFill>
                <a:schemeClr val="bg1"/>
              </a:solidFill>
            </a:endParaRPr>
          </a:p>
        </p:txBody>
      </p:sp>
      <p:sp>
        <p:nvSpPr>
          <p:cNvPr id="34819" name="Slide Number Placeholder 5"/>
          <p:cNvSpPr txBox="1">
            <a:spLocks noGrp="1"/>
          </p:cNvSpPr>
          <p:nvPr/>
        </p:nvSpPr>
        <p:spPr bwMode="auto">
          <a:xfrm>
            <a:off x="84138" y="6242050"/>
            <a:ext cx="587375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1">
            <a:prstTxWarp prst="textNoShape">
              <a:avLst/>
            </a:prstTxWarp>
          </a:bodyPr>
          <a:lstStyle/>
          <a:p>
            <a:fld id="{30568AE7-C081-4422-8820-6759C50306D7}" type="slidenum">
              <a:rPr lang="en-US" sz="2600" b="1">
                <a:solidFill>
                  <a:schemeClr val="bg1"/>
                </a:solidFill>
              </a:rPr>
              <a:pPr/>
              <a:t>17</a:t>
            </a:fld>
            <a:endParaRPr lang="en-US" sz="2600" b="1">
              <a:solidFill>
                <a:schemeClr val="bg1"/>
              </a:solidFill>
            </a:endParaRPr>
          </a:p>
        </p:txBody>
      </p:sp>
      <p:sp>
        <p:nvSpPr>
          <p:cNvPr id="34820" name="AutoShape 2"/>
          <p:cNvSpPr>
            <a:spLocks noGrp="1" noChangeArrowheads="1"/>
          </p:cNvSpPr>
          <p:nvPr>
            <p:ph type="title"/>
          </p:nvPr>
        </p:nvSpPr>
        <p:spPr>
          <a:xfrm>
            <a:off x="762000" y="762000"/>
            <a:ext cx="8153400" cy="1143000"/>
          </a:xfrm>
        </p:spPr>
        <p:txBody>
          <a:bodyPr/>
          <a:lstStyle/>
          <a:p>
            <a:pPr eaLnBrk="1" hangingPunct="1"/>
            <a:r>
              <a:rPr lang="en-US"/>
              <a:t>Observing Intellectual Property Laws (continued)</a:t>
            </a:r>
          </a:p>
        </p:txBody>
      </p:sp>
      <p:sp>
        <p:nvSpPr>
          <p:cNvPr id="2662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2362200"/>
            <a:ext cx="7693025" cy="3962400"/>
          </a:xfrm>
        </p:spPr>
        <p:txBody>
          <a:bodyPr/>
          <a:lstStyle/>
          <a:p>
            <a:pPr eaLnBrk="1" hangingPunct="1">
              <a:buClr>
                <a:srgbClr val="003366"/>
              </a:buClr>
              <a:buFont typeface="Wingdings" pitchFamily="2" charset="2"/>
              <a:buChar char="l"/>
              <a:defRPr/>
            </a:pPr>
            <a:r>
              <a:rPr lang="en-US" b="1" dirty="0" smtClean="0">
                <a:ea typeface="+mn-ea"/>
                <a:cs typeface="+mn-cs"/>
              </a:rPr>
              <a:t>Online </a:t>
            </a:r>
            <a:r>
              <a:rPr lang="en-US" b="1" dirty="0">
                <a:ea typeface="+mn-ea"/>
                <a:cs typeface="+mn-cs"/>
              </a:rPr>
              <a:t>Responsibilities</a:t>
            </a:r>
            <a:r>
              <a:rPr lang="en-US" b="1" dirty="0" smtClean="0">
                <a:solidFill>
                  <a:srgbClr val="003366"/>
                </a:solidFill>
                <a:ea typeface="+mn-ea"/>
                <a:cs typeface="+mn-cs"/>
              </a:rPr>
              <a:t>:</a:t>
            </a:r>
            <a:endParaRPr lang="en-US" b="1" dirty="0">
              <a:solidFill>
                <a:srgbClr val="003366"/>
              </a:solidFill>
              <a:ea typeface="+mn-ea"/>
              <a:cs typeface="+mn-cs"/>
            </a:endParaRPr>
          </a:p>
          <a:p>
            <a:pPr lvl="1">
              <a:defRPr/>
            </a:pPr>
            <a:r>
              <a:rPr lang="en-US" dirty="0"/>
              <a:t>Use common </a:t>
            </a:r>
            <a:r>
              <a:rPr lang="en-US" dirty="0" smtClean="0"/>
              <a:t>sense; </a:t>
            </a:r>
            <a:r>
              <a:rPr lang="en-US" dirty="0"/>
              <a:t>the content and tone </a:t>
            </a:r>
            <a:r>
              <a:rPr lang="en-US" dirty="0" smtClean="0"/>
              <a:t>should be </a:t>
            </a:r>
            <a:r>
              <a:rPr lang="en-US" dirty="0"/>
              <a:t>appropriate for the intended audience.</a:t>
            </a:r>
          </a:p>
          <a:p>
            <a:pPr lvl="1">
              <a:defRPr/>
            </a:pPr>
            <a:r>
              <a:rPr lang="en-US" dirty="0" smtClean="0"/>
              <a:t>Behave </a:t>
            </a:r>
            <a:r>
              <a:rPr lang="en-US" dirty="0"/>
              <a:t>online the way you would behave in your daily life.</a:t>
            </a:r>
          </a:p>
          <a:p>
            <a:pPr lvl="1">
              <a:defRPr/>
            </a:pPr>
            <a:r>
              <a:rPr lang="en-US" dirty="0" smtClean="0"/>
              <a:t>Indicate </a:t>
            </a:r>
            <a:r>
              <a:rPr lang="en-US" dirty="0"/>
              <a:t>if a statement is fact or your opinion. </a:t>
            </a:r>
          </a:p>
          <a:p>
            <a:pPr lvl="1">
              <a:defRPr/>
            </a:pPr>
            <a:r>
              <a:rPr lang="en-US" dirty="0" smtClean="0"/>
              <a:t>Include </a:t>
            </a:r>
            <a:r>
              <a:rPr lang="en-US" dirty="0"/>
              <a:t>contact information.</a:t>
            </a:r>
          </a:p>
          <a:p>
            <a:pPr lvl="1">
              <a:defRPr/>
            </a:pPr>
            <a:r>
              <a:rPr lang="en-US" dirty="0" smtClean="0"/>
              <a:t>Update </a:t>
            </a:r>
            <a:r>
              <a:rPr lang="en-US" dirty="0"/>
              <a:t>your information on a regular basis.</a:t>
            </a:r>
          </a:p>
          <a:p>
            <a:pPr lvl="1">
              <a:defRPr/>
            </a:pPr>
            <a:r>
              <a:rPr lang="en-US" dirty="0" smtClean="0"/>
              <a:t>Do </a:t>
            </a:r>
            <a:r>
              <a:rPr lang="en-US" dirty="0"/>
              <a:t>not berate or harass others.</a:t>
            </a:r>
            <a:endParaRPr lang="en-US" dirty="0" smtClean="0"/>
          </a:p>
          <a:p>
            <a:pPr marL="0" indent="0" eaLnBrk="1" hangingPunct="1">
              <a:buFont typeface="Wingdings" pitchFamily="2" charset="2"/>
              <a:buNone/>
              <a:defRPr/>
            </a:pPr>
            <a:endParaRPr lang="en-US" dirty="0" smtClean="0">
              <a:ea typeface="+mn-ea"/>
              <a:cs typeface="+mn-cs"/>
            </a:endParaRPr>
          </a:p>
          <a:p>
            <a:pPr eaLnBrk="1" hangingPunct="1">
              <a:buFont typeface="Wingdings" pitchFamily="2" charset="2"/>
              <a:buChar char="l"/>
              <a:defRPr/>
            </a:pPr>
            <a:endParaRPr lang="en-US" dirty="0" smtClean="0">
              <a:ea typeface="+mn-ea"/>
              <a:cs typeface="+mn-cs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Rectangle 13"/>
          <p:cNvSpPr>
            <a:spLocks noGrp="1" noChangeArrowheads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AA7F0174-5417-47EB-A7B0-EC788C656BA7}" type="slidenum">
              <a:rPr lang="en-US" smtClean="0">
                <a:ea typeface="ＭＳ Ｐゴシック" charset="-128"/>
                <a:cs typeface="ＭＳ Ｐゴシック" charset="-128"/>
              </a:rPr>
              <a:pPr/>
              <a:t>18</a:t>
            </a:fld>
            <a:endParaRPr lang="en-US" smtClean="0">
              <a:ea typeface="ＭＳ Ｐゴシック" charset="-128"/>
              <a:cs typeface="ＭＳ Ｐゴシック" charset="-128"/>
            </a:endParaRPr>
          </a:p>
        </p:txBody>
      </p:sp>
      <p:sp>
        <p:nvSpPr>
          <p:cNvPr id="35842" name="Rectangle 13"/>
          <p:cNvSpPr txBox="1">
            <a:spLocks noGrp="1" noChangeArrowheads="1"/>
          </p:cNvSpPr>
          <p:nvPr/>
        </p:nvSpPr>
        <p:spPr bwMode="auto">
          <a:xfrm>
            <a:off x="84138" y="6242050"/>
            <a:ext cx="587375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1">
            <a:prstTxWarp prst="textNoShape">
              <a:avLst/>
            </a:prstTxWarp>
          </a:bodyPr>
          <a:lstStyle/>
          <a:p>
            <a:fld id="{D8EBD3B8-1743-41AC-A7EB-2F1BAF0EE7D9}" type="slidenum">
              <a:rPr lang="en-US" sz="2600" b="1">
                <a:solidFill>
                  <a:schemeClr val="bg1"/>
                </a:solidFill>
              </a:rPr>
              <a:pPr/>
              <a:t>18</a:t>
            </a:fld>
            <a:endParaRPr lang="en-US" sz="2600" b="1">
              <a:solidFill>
                <a:schemeClr val="bg1"/>
              </a:solidFill>
            </a:endParaRPr>
          </a:p>
        </p:txBody>
      </p:sp>
      <p:sp>
        <p:nvSpPr>
          <p:cNvPr id="3584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Summary</a:t>
            </a:r>
          </a:p>
        </p:txBody>
      </p:sp>
      <p:sp>
        <p:nvSpPr>
          <p:cNvPr id="44036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en-US" dirty="0" smtClean="0">
                <a:ea typeface="+mn-ea"/>
                <a:cs typeface="+mn-cs"/>
              </a:rPr>
              <a:t>In this lesson, you learned:</a:t>
            </a:r>
          </a:p>
          <a:p>
            <a:pPr>
              <a:buFont typeface="Wingdings" pitchFamily="2" charset="2"/>
              <a:buChar char="l"/>
              <a:defRPr/>
            </a:pPr>
            <a:r>
              <a:rPr lang="en-US" dirty="0">
                <a:ea typeface="+mn-ea"/>
                <a:cs typeface="+mn-cs"/>
              </a:rPr>
              <a:t>You typically create content for the Internet by publishing it on </a:t>
            </a:r>
            <a:r>
              <a:rPr lang="en-US" dirty="0" smtClean="0">
                <a:ea typeface="+mn-ea"/>
                <a:cs typeface="+mn-cs"/>
              </a:rPr>
              <a:t>a Web </a:t>
            </a:r>
            <a:r>
              <a:rPr lang="en-US" dirty="0">
                <a:ea typeface="+mn-ea"/>
                <a:cs typeface="+mn-cs"/>
              </a:rPr>
              <a:t>page and providing links for navigation. Viewers visit </a:t>
            </a:r>
            <a:r>
              <a:rPr lang="en-US" dirty="0" smtClean="0">
                <a:ea typeface="+mn-ea"/>
                <a:cs typeface="+mn-cs"/>
              </a:rPr>
              <a:t>your site </a:t>
            </a:r>
            <a:r>
              <a:rPr lang="en-US" dirty="0">
                <a:ea typeface="+mn-ea"/>
                <a:cs typeface="+mn-cs"/>
              </a:rPr>
              <a:t>and interact with the information you provide. Web 2.0 </a:t>
            </a:r>
            <a:r>
              <a:rPr lang="en-US" dirty="0" smtClean="0">
                <a:ea typeface="+mn-ea"/>
                <a:cs typeface="+mn-cs"/>
              </a:rPr>
              <a:t>technology lets </a:t>
            </a:r>
            <a:r>
              <a:rPr lang="en-US" dirty="0">
                <a:ea typeface="+mn-ea"/>
                <a:cs typeface="+mn-cs"/>
              </a:rPr>
              <a:t>you invite Web page viewers to contribute </a:t>
            </a:r>
            <a:r>
              <a:rPr lang="en-US" dirty="0" smtClean="0">
                <a:ea typeface="+mn-ea"/>
                <a:cs typeface="+mn-cs"/>
              </a:rPr>
              <a:t>information to </a:t>
            </a:r>
            <a:r>
              <a:rPr lang="en-US" dirty="0">
                <a:ea typeface="+mn-ea"/>
                <a:cs typeface="+mn-cs"/>
              </a:rPr>
              <a:t>a site or exchange information, messages, and files </a:t>
            </a:r>
            <a:r>
              <a:rPr lang="en-US" dirty="0" smtClean="0">
                <a:ea typeface="+mn-ea"/>
                <a:cs typeface="+mn-cs"/>
              </a:rPr>
              <a:t>with other </a:t>
            </a:r>
            <a:r>
              <a:rPr lang="en-US" dirty="0">
                <a:ea typeface="+mn-ea"/>
                <a:cs typeface="+mn-cs"/>
              </a:rPr>
              <a:t>viewers</a:t>
            </a:r>
            <a:r>
              <a:rPr lang="en-US" dirty="0" smtClean="0">
                <a:ea typeface="+mn-ea"/>
                <a:cs typeface="+mn-cs"/>
              </a:rPr>
              <a:t>.</a:t>
            </a:r>
            <a:endParaRPr lang="en-US" dirty="0">
              <a:ea typeface="+mn-ea"/>
              <a:cs typeface="+mn-cs"/>
            </a:endParaRPr>
          </a:p>
          <a:p>
            <a:pPr marL="0" indent="0">
              <a:buFont typeface="Wingdings" pitchFamily="2" charset="2"/>
              <a:buNone/>
              <a:defRPr/>
            </a:pPr>
            <a:endParaRPr lang="en-US" dirty="0">
              <a:ea typeface="+mn-ea"/>
              <a:cs typeface="+mn-cs"/>
            </a:endParaRPr>
          </a:p>
        </p:txBody>
      </p:sp>
      <p:sp>
        <p:nvSpPr>
          <p:cNvPr id="35845" name="Slide Number Placeholder 3"/>
          <p:cNvSpPr txBox="1">
            <a:spLocks noGrp="1"/>
          </p:cNvSpPr>
          <p:nvPr/>
        </p:nvSpPr>
        <p:spPr bwMode="auto">
          <a:xfrm>
            <a:off x="84138" y="6242050"/>
            <a:ext cx="587375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1">
            <a:prstTxWarp prst="textNoShape">
              <a:avLst/>
            </a:prstTxWarp>
          </a:bodyPr>
          <a:lstStyle/>
          <a:p>
            <a:fld id="{6229F4C3-F75E-4CAF-9EB5-1A75D226FA88}" type="slidenum">
              <a:rPr lang="en-US" sz="2600" b="1">
                <a:solidFill>
                  <a:schemeClr val="bg1"/>
                </a:solidFill>
              </a:rPr>
              <a:pPr/>
              <a:t>18</a:t>
            </a:fld>
            <a:endParaRPr lang="en-US" sz="2600" b="1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Rectangle 13"/>
          <p:cNvSpPr>
            <a:spLocks noGrp="1" noChangeArrowheads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DAC92770-B385-4551-8BB6-D96C2CAD5194}" type="slidenum">
              <a:rPr lang="en-US" smtClean="0">
                <a:ea typeface="ＭＳ Ｐゴシック" charset="-128"/>
                <a:cs typeface="ＭＳ Ｐゴシック" charset="-128"/>
              </a:rPr>
              <a:pPr/>
              <a:t>19</a:t>
            </a:fld>
            <a:endParaRPr lang="en-US" smtClean="0">
              <a:ea typeface="ＭＳ Ｐゴシック" charset="-128"/>
              <a:cs typeface="ＭＳ Ｐゴシック" charset="-128"/>
            </a:endParaRPr>
          </a:p>
        </p:txBody>
      </p:sp>
      <p:sp>
        <p:nvSpPr>
          <p:cNvPr id="36866" name="Rectangle 13"/>
          <p:cNvSpPr txBox="1">
            <a:spLocks noGrp="1" noChangeArrowheads="1"/>
          </p:cNvSpPr>
          <p:nvPr/>
        </p:nvSpPr>
        <p:spPr bwMode="auto">
          <a:xfrm>
            <a:off x="84138" y="6242050"/>
            <a:ext cx="587375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1">
            <a:prstTxWarp prst="textNoShape">
              <a:avLst/>
            </a:prstTxWarp>
          </a:bodyPr>
          <a:lstStyle/>
          <a:p>
            <a:fld id="{97B59B5A-77C4-4E0E-A8EE-4AB8EFBEB54E}" type="slidenum">
              <a:rPr lang="en-US" sz="2600" b="1">
                <a:solidFill>
                  <a:schemeClr val="bg1"/>
                </a:solidFill>
              </a:rPr>
              <a:pPr/>
              <a:t>19</a:t>
            </a:fld>
            <a:endParaRPr lang="en-US" sz="2600" b="1">
              <a:solidFill>
                <a:schemeClr val="bg1"/>
              </a:solidFill>
            </a:endParaRPr>
          </a:p>
        </p:txBody>
      </p:sp>
      <p:sp>
        <p:nvSpPr>
          <p:cNvPr id="3686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Summary (continued)</a:t>
            </a:r>
          </a:p>
        </p:txBody>
      </p:sp>
      <p:sp>
        <p:nvSpPr>
          <p:cNvPr id="36868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When searching online, one of the primary tools you can use to find information is a search engine. You use a search engine to search for keywords</a:t>
            </a:r>
          </a:p>
          <a:p>
            <a:r>
              <a:rPr lang="en-US" smtClean="0"/>
              <a:t>Keywords describe the information you are trying to locate. Most search engines support keyword searches. Use double quotation marks around a set of words for phrase searching.</a:t>
            </a:r>
          </a:p>
        </p:txBody>
      </p:sp>
      <p:sp>
        <p:nvSpPr>
          <p:cNvPr id="36869" name="Slide Number Placeholder 3"/>
          <p:cNvSpPr txBox="1">
            <a:spLocks noGrp="1"/>
          </p:cNvSpPr>
          <p:nvPr/>
        </p:nvSpPr>
        <p:spPr bwMode="auto">
          <a:xfrm>
            <a:off x="84138" y="6242050"/>
            <a:ext cx="587375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1">
            <a:prstTxWarp prst="textNoShape">
              <a:avLst/>
            </a:prstTxWarp>
          </a:bodyPr>
          <a:lstStyle/>
          <a:p>
            <a:fld id="{BF8BC8DE-8900-44C3-9CC5-0BE851BB2C10}" type="slidenum">
              <a:rPr lang="en-US" sz="2600" b="1">
                <a:solidFill>
                  <a:schemeClr val="bg1"/>
                </a:solidFill>
              </a:rPr>
              <a:pPr/>
              <a:t>19</a:t>
            </a:fld>
            <a:endParaRPr lang="en-US" sz="2600" b="1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13"/>
          <p:cNvSpPr>
            <a:spLocks noGrp="1" noChangeArrowheads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5EFE98E0-7B36-4A75-8048-B56B7DABB87C}" type="slidenum">
              <a:rPr lang="en-US" smtClean="0">
                <a:ea typeface="ＭＳ Ｐゴシック" charset="-128"/>
                <a:cs typeface="ＭＳ Ｐゴシック" charset="-128"/>
              </a:rPr>
              <a:pPr/>
              <a:t>2</a:t>
            </a:fld>
            <a:endParaRPr lang="en-US" smtClean="0">
              <a:ea typeface="ＭＳ Ｐゴシック" charset="-128"/>
              <a:cs typeface="ＭＳ Ｐゴシック" charset="-128"/>
            </a:endParaRPr>
          </a:p>
        </p:txBody>
      </p:sp>
      <p:sp>
        <p:nvSpPr>
          <p:cNvPr id="18434" name="Rectangle 13"/>
          <p:cNvSpPr txBox="1">
            <a:spLocks noGrp="1" noChangeArrowheads="1"/>
          </p:cNvSpPr>
          <p:nvPr/>
        </p:nvSpPr>
        <p:spPr bwMode="auto">
          <a:xfrm>
            <a:off x="84138" y="6242050"/>
            <a:ext cx="587375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1">
            <a:prstTxWarp prst="textNoShape">
              <a:avLst/>
            </a:prstTxWarp>
          </a:bodyPr>
          <a:lstStyle/>
          <a:p>
            <a:fld id="{59BD00D8-22CD-4CCF-8B39-A3EE726414A4}" type="slidenum">
              <a:rPr lang="en-US" sz="2600" b="1">
                <a:solidFill>
                  <a:schemeClr val="bg1"/>
                </a:solidFill>
              </a:rPr>
              <a:pPr/>
              <a:t>2</a:t>
            </a:fld>
            <a:endParaRPr lang="en-US" sz="2600" b="1">
              <a:solidFill>
                <a:schemeClr val="bg1"/>
              </a:solidFill>
            </a:endParaRPr>
          </a:p>
        </p:txBody>
      </p:sp>
      <p:sp>
        <p:nvSpPr>
          <p:cNvPr id="18435" name="Slide Number Placeholder 5"/>
          <p:cNvSpPr txBox="1">
            <a:spLocks noGrp="1"/>
          </p:cNvSpPr>
          <p:nvPr/>
        </p:nvSpPr>
        <p:spPr bwMode="auto">
          <a:xfrm>
            <a:off x="84138" y="6242050"/>
            <a:ext cx="587375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1">
            <a:prstTxWarp prst="textNoShape">
              <a:avLst/>
            </a:prstTxWarp>
          </a:bodyPr>
          <a:lstStyle/>
          <a:p>
            <a:fld id="{B1F57D1C-38BC-43D8-806E-9E7964EB4CA3}" type="slidenum">
              <a:rPr lang="en-US" sz="2600" b="1">
                <a:solidFill>
                  <a:schemeClr val="bg1"/>
                </a:solidFill>
              </a:rPr>
              <a:pPr/>
              <a:t>2</a:t>
            </a:fld>
            <a:endParaRPr lang="en-US" sz="2600" b="1">
              <a:solidFill>
                <a:schemeClr val="bg1"/>
              </a:solidFill>
            </a:endParaRPr>
          </a:p>
        </p:txBody>
      </p:sp>
      <p:sp>
        <p:nvSpPr>
          <p:cNvPr id="18436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Objectives</a:t>
            </a:r>
          </a:p>
        </p:txBody>
      </p:sp>
      <p:sp>
        <p:nvSpPr>
          <p:cNvPr id="1843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2438400"/>
            <a:ext cx="7693025" cy="3724275"/>
          </a:xfrm>
        </p:spPr>
        <p:txBody>
          <a:bodyPr/>
          <a:lstStyle/>
          <a:p>
            <a:r>
              <a:rPr lang="en-US"/>
              <a:t>Understand Internet content.</a:t>
            </a:r>
          </a:p>
          <a:p>
            <a:r>
              <a:rPr lang="en-US"/>
              <a:t>Search for information on the Web.</a:t>
            </a:r>
          </a:p>
          <a:p>
            <a:r>
              <a:rPr lang="en-US"/>
              <a:t>Use a search engine.</a:t>
            </a:r>
          </a:p>
          <a:p>
            <a:r>
              <a:rPr lang="en-US"/>
              <a:t>Evaluate the quality of Internet information.</a:t>
            </a:r>
          </a:p>
          <a:p>
            <a:r>
              <a:rPr lang="en-US"/>
              <a:t>Identify how to evaluate the quality of information.</a:t>
            </a:r>
          </a:p>
          <a:p>
            <a:r>
              <a:rPr lang="en-US"/>
              <a:t>Observe intellectual property laws.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Rectangle 13"/>
          <p:cNvSpPr>
            <a:spLocks noGrp="1" noChangeArrowheads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F1968A35-4B69-408C-9937-1DC3FDCFA6AF}" type="slidenum">
              <a:rPr lang="en-US" smtClean="0">
                <a:ea typeface="ＭＳ Ｐゴシック" charset="-128"/>
                <a:cs typeface="ＭＳ Ｐゴシック" charset="-128"/>
              </a:rPr>
              <a:pPr/>
              <a:t>20</a:t>
            </a:fld>
            <a:endParaRPr lang="en-US" smtClean="0">
              <a:ea typeface="ＭＳ Ｐゴシック" charset="-128"/>
              <a:cs typeface="ＭＳ Ｐゴシック" charset="-128"/>
            </a:endParaRPr>
          </a:p>
        </p:txBody>
      </p:sp>
      <p:sp>
        <p:nvSpPr>
          <p:cNvPr id="37890" name="Rectangle 13"/>
          <p:cNvSpPr txBox="1">
            <a:spLocks noGrp="1" noChangeArrowheads="1"/>
          </p:cNvSpPr>
          <p:nvPr/>
        </p:nvSpPr>
        <p:spPr bwMode="auto">
          <a:xfrm>
            <a:off x="84138" y="6242050"/>
            <a:ext cx="587375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1">
            <a:prstTxWarp prst="textNoShape">
              <a:avLst/>
            </a:prstTxWarp>
          </a:bodyPr>
          <a:lstStyle/>
          <a:p>
            <a:fld id="{D95785E7-580F-4D1A-AF49-C080B33FE020}" type="slidenum">
              <a:rPr lang="en-US" sz="2600" b="1">
                <a:solidFill>
                  <a:schemeClr val="bg1"/>
                </a:solidFill>
              </a:rPr>
              <a:pPr/>
              <a:t>20</a:t>
            </a:fld>
            <a:endParaRPr lang="en-US" sz="2600" b="1">
              <a:solidFill>
                <a:schemeClr val="bg1"/>
              </a:solidFill>
            </a:endParaRPr>
          </a:p>
        </p:txBody>
      </p:sp>
      <p:sp>
        <p:nvSpPr>
          <p:cNvPr id="3789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Summary (continued)</a:t>
            </a:r>
          </a:p>
        </p:txBody>
      </p:sp>
      <p:sp>
        <p:nvSpPr>
          <p:cNvPr id="37892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smtClean="0"/>
              <a:t>Use the plus and minus signs for including or excluding words within a search. Boolean searches use the three logical operators OR, AND, and NOT.</a:t>
            </a:r>
          </a:p>
          <a:p>
            <a:r>
              <a:rPr lang="en-US" sz="2400" smtClean="0"/>
              <a:t>Many search engines offer advanced search options that let you filter search results with specific criteria. Use the * symbol for wildcard searching.</a:t>
            </a:r>
          </a:p>
          <a:p>
            <a:r>
              <a:rPr lang="en-US" sz="2400" smtClean="0"/>
              <a:t>To evaluate Web sites, consider relevance and reliability, page layout, validity and bias, writing style, and coverage.</a:t>
            </a:r>
          </a:p>
        </p:txBody>
      </p:sp>
      <p:sp>
        <p:nvSpPr>
          <p:cNvPr id="37893" name="Slide Number Placeholder 3"/>
          <p:cNvSpPr txBox="1">
            <a:spLocks noGrp="1"/>
          </p:cNvSpPr>
          <p:nvPr/>
        </p:nvSpPr>
        <p:spPr bwMode="auto">
          <a:xfrm>
            <a:off x="84138" y="6242050"/>
            <a:ext cx="587375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1">
            <a:prstTxWarp prst="textNoShape">
              <a:avLst/>
            </a:prstTxWarp>
          </a:bodyPr>
          <a:lstStyle/>
          <a:p>
            <a:fld id="{8DA8481C-A704-4B81-BF5D-94920B905F14}" type="slidenum">
              <a:rPr lang="en-US" sz="2600" b="1">
                <a:solidFill>
                  <a:schemeClr val="bg1"/>
                </a:solidFill>
              </a:rPr>
              <a:pPr/>
              <a:t>20</a:t>
            </a:fld>
            <a:endParaRPr lang="en-US" sz="2600" b="1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Rectangle 13"/>
          <p:cNvSpPr>
            <a:spLocks noGrp="1" noChangeArrowheads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D7A96ED1-6F87-4F9E-835E-4BFDFDAE341A}" type="slidenum">
              <a:rPr lang="en-US" smtClean="0">
                <a:ea typeface="ＭＳ Ｐゴシック" charset="-128"/>
                <a:cs typeface="ＭＳ Ｐゴシック" charset="-128"/>
              </a:rPr>
              <a:pPr/>
              <a:t>21</a:t>
            </a:fld>
            <a:endParaRPr lang="en-US" smtClean="0">
              <a:ea typeface="ＭＳ Ｐゴシック" charset="-128"/>
              <a:cs typeface="ＭＳ Ｐゴシック" charset="-128"/>
            </a:endParaRPr>
          </a:p>
        </p:txBody>
      </p:sp>
      <p:sp>
        <p:nvSpPr>
          <p:cNvPr id="38914" name="Rectangle 13"/>
          <p:cNvSpPr txBox="1">
            <a:spLocks noGrp="1" noChangeArrowheads="1"/>
          </p:cNvSpPr>
          <p:nvPr/>
        </p:nvSpPr>
        <p:spPr bwMode="auto">
          <a:xfrm>
            <a:off x="84138" y="6242050"/>
            <a:ext cx="587375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1">
            <a:prstTxWarp prst="textNoShape">
              <a:avLst/>
            </a:prstTxWarp>
          </a:bodyPr>
          <a:lstStyle/>
          <a:p>
            <a:fld id="{A3E0F904-9DA0-46FC-8E49-E517FD5FECC7}" type="slidenum">
              <a:rPr lang="en-US" sz="2600" b="1">
                <a:solidFill>
                  <a:schemeClr val="bg1"/>
                </a:solidFill>
              </a:rPr>
              <a:pPr/>
              <a:t>21</a:t>
            </a:fld>
            <a:endParaRPr lang="en-US" sz="2600" b="1">
              <a:solidFill>
                <a:schemeClr val="bg1"/>
              </a:solidFill>
            </a:endParaRPr>
          </a:p>
        </p:txBody>
      </p:sp>
      <p:sp>
        <p:nvSpPr>
          <p:cNvPr id="3891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Summary (continued)</a:t>
            </a:r>
          </a:p>
        </p:txBody>
      </p:sp>
      <p:sp>
        <p:nvSpPr>
          <p:cNvPr id="38916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Cite any information that you use from the Internet. The MLA style is widely used for citing electronic resources.</a:t>
            </a:r>
          </a:p>
        </p:txBody>
      </p:sp>
      <p:sp>
        <p:nvSpPr>
          <p:cNvPr id="38917" name="Slide Number Placeholder 3"/>
          <p:cNvSpPr txBox="1">
            <a:spLocks noGrp="1"/>
          </p:cNvSpPr>
          <p:nvPr/>
        </p:nvSpPr>
        <p:spPr bwMode="auto">
          <a:xfrm>
            <a:off x="84138" y="6242050"/>
            <a:ext cx="587375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1">
            <a:prstTxWarp prst="textNoShape">
              <a:avLst/>
            </a:prstTxWarp>
          </a:bodyPr>
          <a:lstStyle/>
          <a:p>
            <a:fld id="{5B053874-3574-47C2-8AC4-EFD8389CC2D2}" type="slidenum">
              <a:rPr lang="en-US" sz="2600" b="1">
                <a:solidFill>
                  <a:schemeClr val="bg1"/>
                </a:solidFill>
              </a:rPr>
              <a:pPr/>
              <a:t>21</a:t>
            </a:fld>
            <a:endParaRPr lang="en-US" sz="2600" b="1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13"/>
          <p:cNvSpPr>
            <a:spLocks noGrp="1" noChangeArrowheads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64BC6867-05D1-4AAE-92F4-CD19063CA0F6}" type="slidenum">
              <a:rPr lang="en-US" smtClean="0">
                <a:ea typeface="ＭＳ Ｐゴシック" charset="-128"/>
                <a:cs typeface="ＭＳ Ｐゴシック" charset="-128"/>
              </a:rPr>
              <a:pPr/>
              <a:t>3</a:t>
            </a:fld>
            <a:endParaRPr lang="en-US" smtClean="0">
              <a:ea typeface="ＭＳ Ｐゴシック" charset="-128"/>
              <a:cs typeface="ＭＳ Ｐゴシック" charset="-128"/>
            </a:endParaRPr>
          </a:p>
        </p:txBody>
      </p:sp>
      <p:sp>
        <p:nvSpPr>
          <p:cNvPr id="20482" name="Rectangle 13"/>
          <p:cNvSpPr txBox="1">
            <a:spLocks noGrp="1" noChangeArrowheads="1"/>
          </p:cNvSpPr>
          <p:nvPr/>
        </p:nvSpPr>
        <p:spPr bwMode="auto">
          <a:xfrm>
            <a:off x="84138" y="6242050"/>
            <a:ext cx="587375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1">
            <a:prstTxWarp prst="textNoShape">
              <a:avLst/>
            </a:prstTxWarp>
          </a:bodyPr>
          <a:lstStyle/>
          <a:p>
            <a:fld id="{AA309BA1-99AF-45BC-B28F-06C3BF93EDF4}" type="slidenum">
              <a:rPr lang="en-US" sz="2600" b="1">
                <a:solidFill>
                  <a:schemeClr val="bg1"/>
                </a:solidFill>
              </a:rPr>
              <a:pPr/>
              <a:t>3</a:t>
            </a:fld>
            <a:endParaRPr lang="en-US" sz="2600" b="1">
              <a:solidFill>
                <a:schemeClr val="bg1"/>
              </a:solidFill>
            </a:endParaRPr>
          </a:p>
        </p:txBody>
      </p:sp>
      <p:sp>
        <p:nvSpPr>
          <p:cNvPr id="20483" name="Slide Number Placeholder 6"/>
          <p:cNvSpPr txBox="1">
            <a:spLocks noGrp="1"/>
          </p:cNvSpPr>
          <p:nvPr/>
        </p:nvSpPr>
        <p:spPr bwMode="auto">
          <a:xfrm>
            <a:off x="84138" y="6242050"/>
            <a:ext cx="587375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1">
            <a:prstTxWarp prst="textNoShape">
              <a:avLst/>
            </a:prstTxWarp>
          </a:bodyPr>
          <a:lstStyle/>
          <a:p>
            <a:fld id="{342CF736-DF5C-41A3-9A94-52341148041F}" type="slidenum">
              <a:rPr lang="en-US" sz="2600" b="1">
                <a:solidFill>
                  <a:schemeClr val="bg1"/>
                </a:solidFill>
              </a:rPr>
              <a:pPr/>
              <a:t>3</a:t>
            </a:fld>
            <a:endParaRPr lang="en-US" sz="2600" b="1">
              <a:solidFill>
                <a:schemeClr val="bg1"/>
              </a:solidFill>
            </a:endParaRPr>
          </a:p>
        </p:txBody>
      </p:sp>
      <p:sp>
        <p:nvSpPr>
          <p:cNvPr id="20484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Vocabulary</a:t>
            </a:r>
          </a:p>
        </p:txBody>
      </p:sp>
      <p:sp>
        <p:nvSpPr>
          <p:cNvPr id="20485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en-US"/>
              <a:t>blog</a:t>
            </a:r>
          </a:p>
          <a:p>
            <a:r>
              <a:rPr lang="en-US"/>
              <a:t>Boolean logic</a:t>
            </a:r>
          </a:p>
          <a:p>
            <a:r>
              <a:rPr lang="en-US"/>
              <a:t>copyright</a:t>
            </a:r>
          </a:p>
          <a:p>
            <a:r>
              <a:rPr lang="en-US"/>
              <a:t>directory</a:t>
            </a:r>
          </a:p>
          <a:p>
            <a:r>
              <a:rPr lang="en-US"/>
              <a:t>feed</a:t>
            </a:r>
          </a:p>
          <a:p>
            <a:r>
              <a:rPr lang="en-US"/>
              <a:t>index</a:t>
            </a:r>
          </a:p>
          <a:p>
            <a:r>
              <a:rPr lang="en-US"/>
              <a:t>keyword</a:t>
            </a:r>
          </a:p>
        </p:txBody>
      </p:sp>
      <p:sp>
        <p:nvSpPr>
          <p:cNvPr id="20486" name="Rectangle 4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/>
              <a:t>libel</a:t>
            </a:r>
          </a:p>
          <a:p>
            <a:r>
              <a:rPr lang="en-US"/>
              <a:t>link list</a:t>
            </a:r>
          </a:p>
          <a:p>
            <a:r>
              <a:rPr lang="en-US"/>
              <a:t>math symbol</a:t>
            </a:r>
          </a:p>
          <a:p>
            <a:r>
              <a:rPr lang="en-US"/>
              <a:t>news feed</a:t>
            </a:r>
          </a:p>
          <a:p>
            <a:r>
              <a:rPr lang="en-US"/>
              <a:t>phrase searching</a:t>
            </a:r>
          </a:p>
          <a:p>
            <a:r>
              <a:rPr lang="en-US"/>
              <a:t>plagiarism</a:t>
            </a:r>
          </a:p>
          <a:p>
            <a:r>
              <a:rPr lang="en-US"/>
              <a:t>podcatcher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13"/>
          <p:cNvSpPr>
            <a:spLocks noGrp="1" noChangeArrowheads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49C86A8C-D68F-494C-8BF3-D7EF058F281E}" type="slidenum">
              <a:rPr lang="en-US" smtClean="0">
                <a:ea typeface="ＭＳ Ｐゴシック" charset="-128"/>
                <a:cs typeface="ＭＳ Ｐゴシック" charset="-128"/>
              </a:rPr>
              <a:pPr/>
              <a:t>4</a:t>
            </a:fld>
            <a:endParaRPr lang="en-US" smtClean="0">
              <a:ea typeface="ＭＳ Ｐゴシック" charset="-128"/>
              <a:cs typeface="ＭＳ Ｐゴシック" charset="-128"/>
            </a:endParaRPr>
          </a:p>
        </p:txBody>
      </p:sp>
      <p:sp>
        <p:nvSpPr>
          <p:cNvPr id="21506" name="Rectangle 13"/>
          <p:cNvSpPr txBox="1">
            <a:spLocks noGrp="1" noChangeArrowheads="1"/>
          </p:cNvSpPr>
          <p:nvPr/>
        </p:nvSpPr>
        <p:spPr bwMode="auto">
          <a:xfrm>
            <a:off x="84138" y="6242050"/>
            <a:ext cx="587375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1">
            <a:prstTxWarp prst="textNoShape">
              <a:avLst/>
            </a:prstTxWarp>
          </a:bodyPr>
          <a:lstStyle/>
          <a:p>
            <a:fld id="{6460BE52-A4C6-4DBF-BC75-55BE7D57499B}" type="slidenum">
              <a:rPr lang="en-US" sz="2600" b="1">
                <a:solidFill>
                  <a:schemeClr val="bg1"/>
                </a:solidFill>
              </a:rPr>
              <a:pPr/>
              <a:t>4</a:t>
            </a:fld>
            <a:endParaRPr lang="en-US" sz="2600" b="1">
              <a:solidFill>
                <a:schemeClr val="bg1"/>
              </a:solidFill>
            </a:endParaRPr>
          </a:p>
        </p:txBody>
      </p:sp>
      <p:sp>
        <p:nvSpPr>
          <p:cNvPr id="21507" name="Slide Number Placeholder 6"/>
          <p:cNvSpPr txBox="1">
            <a:spLocks noGrp="1"/>
          </p:cNvSpPr>
          <p:nvPr/>
        </p:nvSpPr>
        <p:spPr bwMode="auto">
          <a:xfrm>
            <a:off x="84138" y="6242050"/>
            <a:ext cx="587375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1">
            <a:prstTxWarp prst="textNoShape">
              <a:avLst/>
            </a:prstTxWarp>
          </a:bodyPr>
          <a:lstStyle/>
          <a:p>
            <a:fld id="{6D6C8F5E-51B1-4802-876D-D048F5B9B361}" type="slidenum">
              <a:rPr lang="en-US" sz="2600" b="1">
                <a:solidFill>
                  <a:schemeClr val="bg1"/>
                </a:solidFill>
              </a:rPr>
              <a:pPr/>
              <a:t>4</a:t>
            </a:fld>
            <a:endParaRPr lang="en-US" sz="2600" b="1">
              <a:solidFill>
                <a:schemeClr val="bg1"/>
              </a:solidFill>
            </a:endParaRPr>
          </a:p>
        </p:txBody>
      </p:sp>
      <p:sp>
        <p:nvSpPr>
          <p:cNvPr id="21508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Vocabulary (continued)</a:t>
            </a:r>
          </a:p>
        </p:txBody>
      </p:sp>
      <p:sp>
        <p:nvSpPr>
          <p:cNvPr id="21509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  <a:p>
            <a:r>
              <a:rPr lang="en-US"/>
              <a:t>related search</a:t>
            </a:r>
          </a:p>
          <a:p>
            <a:r>
              <a:rPr lang="en-US"/>
              <a:t>search engine</a:t>
            </a:r>
          </a:p>
          <a:p>
            <a:r>
              <a:rPr lang="en-US"/>
              <a:t>shared bookmark</a:t>
            </a:r>
          </a:p>
        </p:txBody>
      </p:sp>
      <p:sp>
        <p:nvSpPr>
          <p:cNvPr id="21510" name="Rectangle 4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/>
              <a:t>trademark</a:t>
            </a:r>
          </a:p>
          <a:p>
            <a:r>
              <a:rPr lang="en-US"/>
              <a:t>wiki</a:t>
            </a:r>
          </a:p>
          <a:p>
            <a:r>
              <a:rPr lang="en-US"/>
              <a:t>wildcard character</a:t>
            </a:r>
          </a:p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13"/>
          <p:cNvSpPr>
            <a:spLocks noGrp="1" noChangeArrowheads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A0B58CC2-5BFB-4B4C-B883-A692D20CEE65}" type="slidenum">
              <a:rPr lang="en-US" smtClean="0">
                <a:ea typeface="ＭＳ Ｐゴシック" charset="-128"/>
                <a:cs typeface="ＭＳ Ｐゴシック" charset="-128"/>
              </a:rPr>
              <a:pPr/>
              <a:t>5</a:t>
            </a:fld>
            <a:endParaRPr lang="en-US" smtClean="0">
              <a:ea typeface="ＭＳ Ｐゴシック" charset="-128"/>
              <a:cs typeface="ＭＳ Ｐゴシック" charset="-128"/>
            </a:endParaRPr>
          </a:p>
        </p:txBody>
      </p:sp>
      <p:sp>
        <p:nvSpPr>
          <p:cNvPr id="22530" name="Rectangle 13"/>
          <p:cNvSpPr txBox="1">
            <a:spLocks noGrp="1" noChangeArrowheads="1"/>
          </p:cNvSpPr>
          <p:nvPr/>
        </p:nvSpPr>
        <p:spPr bwMode="auto">
          <a:xfrm>
            <a:off x="84138" y="6242050"/>
            <a:ext cx="587375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1">
            <a:prstTxWarp prst="textNoShape">
              <a:avLst/>
            </a:prstTxWarp>
          </a:bodyPr>
          <a:lstStyle/>
          <a:p>
            <a:fld id="{0EF33BFF-2A74-4BDD-B5C9-934AD979C0A1}" type="slidenum">
              <a:rPr lang="en-US" sz="2600" b="1">
                <a:solidFill>
                  <a:schemeClr val="bg1"/>
                </a:solidFill>
              </a:rPr>
              <a:pPr/>
              <a:t>5</a:t>
            </a:fld>
            <a:endParaRPr lang="en-US" sz="2600" b="1">
              <a:solidFill>
                <a:schemeClr val="bg1"/>
              </a:solidFill>
            </a:endParaRPr>
          </a:p>
        </p:txBody>
      </p:sp>
      <p:sp>
        <p:nvSpPr>
          <p:cNvPr id="22531" name="Slide Number Placeholder 5"/>
          <p:cNvSpPr txBox="1">
            <a:spLocks noGrp="1"/>
          </p:cNvSpPr>
          <p:nvPr/>
        </p:nvSpPr>
        <p:spPr bwMode="auto">
          <a:xfrm>
            <a:off x="84138" y="6242050"/>
            <a:ext cx="587375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1">
            <a:prstTxWarp prst="textNoShape">
              <a:avLst/>
            </a:prstTxWarp>
          </a:bodyPr>
          <a:lstStyle/>
          <a:p>
            <a:fld id="{3F700EA0-A97F-450C-B0F9-10B004D53903}" type="slidenum">
              <a:rPr lang="en-US" sz="2600" b="1">
                <a:solidFill>
                  <a:schemeClr val="bg1"/>
                </a:solidFill>
              </a:rPr>
              <a:pPr/>
              <a:t>5</a:t>
            </a:fld>
            <a:endParaRPr lang="en-US" sz="2600" b="1">
              <a:solidFill>
                <a:schemeClr val="bg1"/>
              </a:solidFill>
            </a:endParaRPr>
          </a:p>
        </p:txBody>
      </p:sp>
      <p:sp>
        <p:nvSpPr>
          <p:cNvPr id="22532" name="AutoShape 2"/>
          <p:cNvSpPr>
            <a:spLocks noGrp="1" noChangeArrowheads="1"/>
          </p:cNvSpPr>
          <p:nvPr>
            <p:ph type="title"/>
          </p:nvPr>
        </p:nvSpPr>
        <p:spPr>
          <a:xfrm>
            <a:off x="762000" y="762000"/>
            <a:ext cx="8153400" cy="1143000"/>
          </a:xfrm>
        </p:spPr>
        <p:txBody>
          <a:bodyPr/>
          <a:lstStyle/>
          <a:p>
            <a:pPr eaLnBrk="1" hangingPunct="1"/>
            <a:r>
              <a:rPr lang="en-US"/>
              <a:t>Understanding Internet Content</a:t>
            </a:r>
          </a:p>
        </p:txBody>
      </p:sp>
      <p:sp>
        <p:nvSpPr>
          <p:cNvPr id="2253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2362200"/>
            <a:ext cx="7693025" cy="3962400"/>
          </a:xfrm>
        </p:spPr>
        <p:txBody>
          <a:bodyPr/>
          <a:lstStyle/>
          <a:p>
            <a:r>
              <a:rPr lang="en-US" smtClean="0"/>
              <a:t>You can create online content on the following types of sites:</a:t>
            </a:r>
          </a:p>
          <a:p>
            <a:pPr lvl="1"/>
            <a:r>
              <a:rPr lang="en-US" smtClean="0"/>
              <a:t>Web pages and Web sites are created by schools, governments, institutions, companies, nonprofit agencies, individuals, and others.</a:t>
            </a:r>
          </a:p>
          <a:p>
            <a:pPr lvl="1" eaLnBrk="1" hangingPunct="1"/>
            <a:r>
              <a:rPr lang="en-US" smtClean="0"/>
              <a:t>A blog generally is managed by one person or a small group.</a:t>
            </a:r>
          </a:p>
          <a:p>
            <a:pPr lvl="1" eaLnBrk="1" hangingPunct="1"/>
            <a:r>
              <a:rPr lang="en-US" smtClean="0"/>
              <a:t>A wiki is a collaborative Web site that can be edited by anyone with access.</a:t>
            </a:r>
          </a:p>
          <a:p>
            <a:pPr eaLnBrk="1" hangingPunct="1"/>
            <a:endParaRPr lang="en-US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13"/>
          <p:cNvSpPr>
            <a:spLocks noGrp="1" noChangeArrowheads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2A9D2530-B999-4187-8A13-BC05CDFAED11}" type="slidenum">
              <a:rPr lang="en-US" smtClean="0">
                <a:ea typeface="ＭＳ Ｐゴシック" charset="-128"/>
                <a:cs typeface="ＭＳ Ｐゴシック" charset="-128"/>
              </a:rPr>
              <a:pPr/>
              <a:t>6</a:t>
            </a:fld>
            <a:endParaRPr lang="en-US" smtClean="0">
              <a:ea typeface="ＭＳ Ｐゴシック" charset="-128"/>
              <a:cs typeface="ＭＳ Ｐゴシック" charset="-128"/>
            </a:endParaRPr>
          </a:p>
        </p:txBody>
      </p:sp>
      <p:sp>
        <p:nvSpPr>
          <p:cNvPr id="23554" name="Rectangle 13"/>
          <p:cNvSpPr txBox="1">
            <a:spLocks noGrp="1" noChangeArrowheads="1"/>
          </p:cNvSpPr>
          <p:nvPr/>
        </p:nvSpPr>
        <p:spPr bwMode="auto">
          <a:xfrm>
            <a:off x="84138" y="6242050"/>
            <a:ext cx="587375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1">
            <a:prstTxWarp prst="textNoShape">
              <a:avLst/>
            </a:prstTxWarp>
          </a:bodyPr>
          <a:lstStyle/>
          <a:p>
            <a:fld id="{05F1966C-9C49-471C-8C11-F62F53990564}" type="slidenum">
              <a:rPr lang="en-US" sz="2600" b="1">
                <a:solidFill>
                  <a:schemeClr val="bg1"/>
                </a:solidFill>
              </a:rPr>
              <a:pPr/>
              <a:t>6</a:t>
            </a:fld>
            <a:endParaRPr lang="en-US" sz="2600" b="1">
              <a:solidFill>
                <a:schemeClr val="bg1"/>
              </a:solidFill>
            </a:endParaRPr>
          </a:p>
        </p:txBody>
      </p:sp>
      <p:sp>
        <p:nvSpPr>
          <p:cNvPr id="23555" name="Slide Number Placeholder 5"/>
          <p:cNvSpPr txBox="1">
            <a:spLocks noGrp="1"/>
          </p:cNvSpPr>
          <p:nvPr/>
        </p:nvSpPr>
        <p:spPr bwMode="auto">
          <a:xfrm>
            <a:off x="84138" y="6242050"/>
            <a:ext cx="587375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1">
            <a:prstTxWarp prst="textNoShape">
              <a:avLst/>
            </a:prstTxWarp>
          </a:bodyPr>
          <a:lstStyle/>
          <a:p>
            <a:fld id="{1CFE50E2-3DD2-4AA4-92CA-9F4A38A1F178}" type="slidenum">
              <a:rPr lang="en-US" sz="2600" b="1">
                <a:solidFill>
                  <a:schemeClr val="bg1"/>
                </a:solidFill>
              </a:rPr>
              <a:pPr/>
              <a:t>6</a:t>
            </a:fld>
            <a:endParaRPr lang="en-US" sz="2600" b="1">
              <a:solidFill>
                <a:schemeClr val="bg1"/>
              </a:solidFill>
            </a:endParaRPr>
          </a:p>
        </p:txBody>
      </p:sp>
      <p:sp>
        <p:nvSpPr>
          <p:cNvPr id="23556" name="AutoShape 2"/>
          <p:cNvSpPr>
            <a:spLocks noGrp="1" noChangeArrowheads="1"/>
          </p:cNvSpPr>
          <p:nvPr>
            <p:ph type="title"/>
          </p:nvPr>
        </p:nvSpPr>
        <p:spPr>
          <a:xfrm>
            <a:off x="762000" y="762000"/>
            <a:ext cx="8153400" cy="1143000"/>
          </a:xfrm>
        </p:spPr>
        <p:txBody>
          <a:bodyPr/>
          <a:lstStyle/>
          <a:p>
            <a:pPr eaLnBrk="1" hangingPunct="1"/>
            <a:r>
              <a:rPr lang="en-US"/>
              <a:t>Understanding Internet Content (continued)</a:t>
            </a:r>
          </a:p>
        </p:txBody>
      </p:sp>
      <p:sp>
        <p:nvSpPr>
          <p:cNvPr id="2355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2362200"/>
            <a:ext cx="7693025" cy="3962400"/>
          </a:xfrm>
        </p:spPr>
        <p:txBody>
          <a:bodyPr/>
          <a:lstStyle/>
          <a:p>
            <a:pPr lvl="1"/>
            <a:r>
              <a:rPr lang="en-US" smtClean="0"/>
              <a:t>Social networking sites, such as Facebook, MySpace, Bebo, Twitter, LinkedIn, hi5, Orkut, and others attract millions of users.</a:t>
            </a:r>
          </a:p>
          <a:p>
            <a:pPr lvl="1"/>
            <a:r>
              <a:rPr lang="en-US" smtClean="0"/>
              <a:t>A podcast is a collection of multimedia files that can be downloaded from the Internet to a mobile device or personal computer.</a:t>
            </a:r>
          </a:p>
          <a:p>
            <a:pPr lvl="1"/>
            <a:r>
              <a:rPr lang="en-US" smtClean="0"/>
              <a:t>File-sharing sites, including those for sharing photos, music, and video use a peer-to-peer (P2P) network, which connects computers directly instead of through a central server.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13"/>
          <p:cNvSpPr>
            <a:spLocks noGrp="1" noChangeArrowheads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6463CF4F-C015-4EA7-BBF3-635E46AF9756}" type="slidenum">
              <a:rPr lang="en-US" smtClean="0">
                <a:ea typeface="ＭＳ Ｐゴシック" charset="-128"/>
                <a:cs typeface="ＭＳ Ｐゴシック" charset="-128"/>
              </a:rPr>
              <a:pPr/>
              <a:t>7</a:t>
            </a:fld>
            <a:endParaRPr lang="en-US" smtClean="0">
              <a:ea typeface="ＭＳ Ｐゴシック" charset="-128"/>
              <a:cs typeface="ＭＳ Ｐゴシック" charset="-128"/>
            </a:endParaRPr>
          </a:p>
        </p:txBody>
      </p:sp>
      <p:sp>
        <p:nvSpPr>
          <p:cNvPr id="24578" name="Rectangle 13"/>
          <p:cNvSpPr txBox="1">
            <a:spLocks noGrp="1" noChangeArrowheads="1"/>
          </p:cNvSpPr>
          <p:nvPr/>
        </p:nvSpPr>
        <p:spPr bwMode="auto">
          <a:xfrm>
            <a:off x="84138" y="6242050"/>
            <a:ext cx="587375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1">
            <a:prstTxWarp prst="textNoShape">
              <a:avLst/>
            </a:prstTxWarp>
          </a:bodyPr>
          <a:lstStyle/>
          <a:p>
            <a:fld id="{E5A17854-4B48-4F6D-B3B1-1425BCA13370}" type="slidenum">
              <a:rPr lang="en-US" sz="2600" b="1">
                <a:solidFill>
                  <a:schemeClr val="bg1"/>
                </a:solidFill>
              </a:rPr>
              <a:pPr/>
              <a:t>7</a:t>
            </a:fld>
            <a:endParaRPr lang="en-US" sz="2600" b="1">
              <a:solidFill>
                <a:schemeClr val="bg1"/>
              </a:solidFill>
            </a:endParaRPr>
          </a:p>
        </p:txBody>
      </p:sp>
      <p:sp>
        <p:nvSpPr>
          <p:cNvPr id="24579" name="Slide Number Placeholder 5"/>
          <p:cNvSpPr txBox="1">
            <a:spLocks noGrp="1"/>
          </p:cNvSpPr>
          <p:nvPr/>
        </p:nvSpPr>
        <p:spPr bwMode="auto">
          <a:xfrm>
            <a:off x="84138" y="6242050"/>
            <a:ext cx="587375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1">
            <a:prstTxWarp prst="textNoShape">
              <a:avLst/>
            </a:prstTxWarp>
          </a:bodyPr>
          <a:lstStyle/>
          <a:p>
            <a:fld id="{5E9C5777-7B05-470A-809C-EEA399AE09DA}" type="slidenum">
              <a:rPr lang="en-US" sz="2600" b="1">
                <a:solidFill>
                  <a:schemeClr val="bg1"/>
                </a:solidFill>
              </a:rPr>
              <a:pPr/>
              <a:t>7</a:t>
            </a:fld>
            <a:endParaRPr lang="en-US" sz="2600" b="1">
              <a:solidFill>
                <a:schemeClr val="bg1"/>
              </a:solidFill>
            </a:endParaRPr>
          </a:p>
        </p:txBody>
      </p:sp>
      <p:sp>
        <p:nvSpPr>
          <p:cNvPr id="24580" name="AutoShape 2"/>
          <p:cNvSpPr>
            <a:spLocks noGrp="1" noChangeArrowheads="1"/>
          </p:cNvSpPr>
          <p:nvPr>
            <p:ph type="title"/>
          </p:nvPr>
        </p:nvSpPr>
        <p:spPr>
          <a:xfrm>
            <a:off x="762000" y="762000"/>
            <a:ext cx="8153400" cy="1143000"/>
          </a:xfrm>
        </p:spPr>
        <p:txBody>
          <a:bodyPr/>
          <a:lstStyle/>
          <a:p>
            <a:pPr eaLnBrk="1" hangingPunct="1"/>
            <a:r>
              <a:rPr lang="en-US"/>
              <a:t>Understanding Internet Content (continued)</a:t>
            </a:r>
          </a:p>
        </p:txBody>
      </p:sp>
      <p:sp>
        <p:nvSpPr>
          <p:cNvPr id="2458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2362200"/>
            <a:ext cx="7693025" cy="3962400"/>
          </a:xfrm>
        </p:spPr>
        <p:txBody>
          <a:bodyPr/>
          <a:lstStyle/>
          <a:p>
            <a:pPr lvl="1"/>
            <a:r>
              <a:rPr lang="en-US" smtClean="0"/>
              <a:t>A news feed is a data format for providing users with frequently updated content.</a:t>
            </a:r>
          </a:p>
        </p:txBody>
      </p:sp>
      <p:pic>
        <p:nvPicPr>
          <p:cNvPr id="24582" name="Picture 1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362200" y="3251200"/>
            <a:ext cx="4838700" cy="2835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13"/>
          <p:cNvSpPr>
            <a:spLocks noGrp="1" noChangeArrowheads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72300B37-F716-4F0E-8223-FE0C8FE174FB}" type="slidenum">
              <a:rPr lang="en-US" smtClean="0">
                <a:ea typeface="ＭＳ Ｐゴシック" charset="-128"/>
                <a:cs typeface="ＭＳ Ｐゴシック" charset="-128"/>
              </a:rPr>
              <a:pPr/>
              <a:t>8</a:t>
            </a:fld>
            <a:endParaRPr lang="en-US" smtClean="0">
              <a:ea typeface="ＭＳ Ｐゴシック" charset="-128"/>
              <a:cs typeface="ＭＳ Ｐゴシック" charset="-128"/>
            </a:endParaRPr>
          </a:p>
        </p:txBody>
      </p:sp>
      <p:sp>
        <p:nvSpPr>
          <p:cNvPr id="25602" name="Rectangle 13"/>
          <p:cNvSpPr txBox="1">
            <a:spLocks noGrp="1" noChangeArrowheads="1"/>
          </p:cNvSpPr>
          <p:nvPr/>
        </p:nvSpPr>
        <p:spPr bwMode="auto">
          <a:xfrm>
            <a:off x="84138" y="6242050"/>
            <a:ext cx="587375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1">
            <a:prstTxWarp prst="textNoShape">
              <a:avLst/>
            </a:prstTxWarp>
          </a:bodyPr>
          <a:lstStyle/>
          <a:p>
            <a:fld id="{940B7E43-2CE3-4EE6-9AEB-39F6A862C0A6}" type="slidenum">
              <a:rPr lang="en-US" sz="2600" b="1">
                <a:solidFill>
                  <a:schemeClr val="bg1"/>
                </a:solidFill>
              </a:rPr>
              <a:pPr/>
              <a:t>8</a:t>
            </a:fld>
            <a:endParaRPr lang="en-US" sz="2600" b="1">
              <a:solidFill>
                <a:schemeClr val="bg1"/>
              </a:solidFill>
            </a:endParaRPr>
          </a:p>
        </p:txBody>
      </p:sp>
      <p:sp>
        <p:nvSpPr>
          <p:cNvPr id="25603" name="Slide Number Placeholder 5"/>
          <p:cNvSpPr txBox="1">
            <a:spLocks noGrp="1"/>
          </p:cNvSpPr>
          <p:nvPr/>
        </p:nvSpPr>
        <p:spPr bwMode="auto">
          <a:xfrm>
            <a:off x="84138" y="6242050"/>
            <a:ext cx="587375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1">
            <a:prstTxWarp prst="textNoShape">
              <a:avLst/>
            </a:prstTxWarp>
          </a:bodyPr>
          <a:lstStyle/>
          <a:p>
            <a:fld id="{B6ABB23E-74B1-44E9-A65F-A5958B6EF68E}" type="slidenum">
              <a:rPr lang="en-US" sz="2600" b="1">
                <a:solidFill>
                  <a:schemeClr val="bg1"/>
                </a:solidFill>
              </a:rPr>
              <a:pPr/>
              <a:t>8</a:t>
            </a:fld>
            <a:endParaRPr lang="en-US" sz="2600" b="1">
              <a:solidFill>
                <a:schemeClr val="bg1"/>
              </a:solidFill>
            </a:endParaRPr>
          </a:p>
        </p:txBody>
      </p:sp>
      <p:sp>
        <p:nvSpPr>
          <p:cNvPr id="25604" name="AutoShape 2"/>
          <p:cNvSpPr>
            <a:spLocks noGrp="1" noChangeArrowheads="1"/>
          </p:cNvSpPr>
          <p:nvPr>
            <p:ph type="title"/>
          </p:nvPr>
        </p:nvSpPr>
        <p:spPr>
          <a:xfrm>
            <a:off x="762000" y="762000"/>
            <a:ext cx="8153400" cy="1143000"/>
          </a:xfrm>
        </p:spPr>
        <p:txBody>
          <a:bodyPr/>
          <a:lstStyle/>
          <a:p>
            <a:pPr eaLnBrk="1" hangingPunct="1"/>
            <a:r>
              <a:rPr lang="en-US"/>
              <a:t>Searching for Information on the Web</a:t>
            </a:r>
          </a:p>
        </p:txBody>
      </p:sp>
      <p:sp>
        <p:nvSpPr>
          <p:cNvPr id="2560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2362200"/>
            <a:ext cx="7693025" cy="3962400"/>
          </a:xfrm>
        </p:spPr>
        <p:txBody>
          <a:bodyPr/>
          <a:lstStyle/>
          <a:p>
            <a:r>
              <a:rPr lang="en-US" smtClean="0"/>
              <a:t>When searching online, one of the primary tools you can use to find information is a search engine. </a:t>
            </a:r>
          </a:p>
          <a:p>
            <a:r>
              <a:rPr lang="en-US" smtClean="0"/>
              <a:t>You use a search engine to search for keywords.</a:t>
            </a:r>
          </a:p>
          <a:p>
            <a:r>
              <a:rPr lang="en-US" smtClean="0"/>
              <a:t>You can use general search engines and special-purpose search engines.</a:t>
            </a:r>
          </a:p>
          <a:p>
            <a:pPr eaLnBrk="1" hangingPunct="1"/>
            <a:endParaRPr lang="en-US" smtClean="0"/>
          </a:p>
          <a:p>
            <a:pPr eaLnBrk="1" hangingPunct="1"/>
            <a:endParaRPr lang="en-US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13"/>
          <p:cNvSpPr>
            <a:spLocks noGrp="1" noChangeArrowheads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5B5BB484-667F-47CA-9729-9A390516FAD7}" type="slidenum">
              <a:rPr lang="en-US" smtClean="0">
                <a:ea typeface="ＭＳ Ｐゴシック" charset="-128"/>
                <a:cs typeface="ＭＳ Ｐゴシック" charset="-128"/>
              </a:rPr>
              <a:pPr/>
              <a:t>9</a:t>
            </a:fld>
            <a:endParaRPr lang="en-US" smtClean="0">
              <a:ea typeface="ＭＳ Ｐゴシック" charset="-128"/>
              <a:cs typeface="ＭＳ Ｐゴシック" charset="-128"/>
            </a:endParaRPr>
          </a:p>
        </p:txBody>
      </p:sp>
      <p:sp>
        <p:nvSpPr>
          <p:cNvPr id="26626" name="Rectangle 13"/>
          <p:cNvSpPr txBox="1">
            <a:spLocks noGrp="1" noChangeArrowheads="1"/>
          </p:cNvSpPr>
          <p:nvPr/>
        </p:nvSpPr>
        <p:spPr bwMode="auto">
          <a:xfrm>
            <a:off x="84138" y="6242050"/>
            <a:ext cx="587375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1">
            <a:prstTxWarp prst="textNoShape">
              <a:avLst/>
            </a:prstTxWarp>
          </a:bodyPr>
          <a:lstStyle/>
          <a:p>
            <a:fld id="{2F12EEF2-150F-4646-99C9-9F4EEB113F62}" type="slidenum">
              <a:rPr lang="en-US" sz="2600" b="1">
                <a:solidFill>
                  <a:schemeClr val="bg1"/>
                </a:solidFill>
              </a:rPr>
              <a:pPr/>
              <a:t>9</a:t>
            </a:fld>
            <a:endParaRPr lang="en-US" sz="2600" b="1">
              <a:solidFill>
                <a:schemeClr val="bg1"/>
              </a:solidFill>
            </a:endParaRPr>
          </a:p>
        </p:txBody>
      </p:sp>
      <p:sp>
        <p:nvSpPr>
          <p:cNvPr id="26627" name="Slide Number Placeholder 5"/>
          <p:cNvSpPr txBox="1">
            <a:spLocks noGrp="1"/>
          </p:cNvSpPr>
          <p:nvPr/>
        </p:nvSpPr>
        <p:spPr bwMode="auto">
          <a:xfrm>
            <a:off x="84138" y="6242050"/>
            <a:ext cx="587375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1">
            <a:prstTxWarp prst="textNoShape">
              <a:avLst/>
            </a:prstTxWarp>
          </a:bodyPr>
          <a:lstStyle/>
          <a:p>
            <a:fld id="{2C486A3C-10A3-408E-B7E9-8D6198B59D75}" type="slidenum">
              <a:rPr lang="en-US" sz="2600" b="1">
                <a:solidFill>
                  <a:schemeClr val="bg1"/>
                </a:solidFill>
              </a:rPr>
              <a:pPr/>
              <a:t>9</a:t>
            </a:fld>
            <a:endParaRPr lang="en-US" sz="2600" b="1">
              <a:solidFill>
                <a:schemeClr val="bg1"/>
              </a:solidFill>
            </a:endParaRPr>
          </a:p>
        </p:txBody>
      </p:sp>
      <p:sp>
        <p:nvSpPr>
          <p:cNvPr id="26628" name="AutoShape 2"/>
          <p:cNvSpPr>
            <a:spLocks noGrp="1" noChangeArrowheads="1"/>
          </p:cNvSpPr>
          <p:nvPr>
            <p:ph type="title"/>
          </p:nvPr>
        </p:nvSpPr>
        <p:spPr>
          <a:xfrm>
            <a:off x="762000" y="762000"/>
            <a:ext cx="8153400" cy="1143000"/>
          </a:xfrm>
        </p:spPr>
        <p:txBody>
          <a:bodyPr/>
          <a:lstStyle/>
          <a:p>
            <a:pPr eaLnBrk="1" hangingPunct="1"/>
            <a:r>
              <a:rPr lang="en-US"/>
              <a:t>Searching for Information on the Web (continued)</a:t>
            </a:r>
          </a:p>
        </p:txBody>
      </p:sp>
      <p:sp>
        <p:nvSpPr>
          <p:cNvPr id="2662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2362200"/>
            <a:ext cx="7693025" cy="3962400"/>
          </a:xfrm>
        </p:spPr>
        <p:txBody>
          <a:bodyPr/>
          <a:lstStyle/>
          <a:p>
            <a:r>
              <a:rPr lang="en-US" smtClean="0"/>
              <a:t>You can find online information using other tools:</a:t>
            </a:r>
          </a:p>
          <a:p>
            <a:pPr lvl="1"/>
            <a:r>
              <a:rPr lang="en-US" smtClean="0"/>
              <a:t>Indexes, also called directories, are Web sites that are organized by categories.</a:t>
            </a:r>
          </a:p>
          <a:p>
            <a:pPr lvl="1"/>
            <a:r>
              <a:rPr lang="en-US" smtClean="0"/>
              <a:t>Link lists are collections of links on a particular topic.</a:t>
            </a:r>
          </a:p>
          <a:p>
            <a:pPr lvl="1"/>
            <a:r>
              <a:rPr lang="en-US" smtClean="0"/>
              <a:t>A shared bookmark is a form of collaborative information sharing that lets users organize and share favorites, or bookmarks.</a:t>
            </a:r>
          </a:p>
          <a:p>
            <a:pPr eaLnBrk="1" hangingPunct="1"/>
            <a:endParaRPr lang="en-US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apsules">
  <a:themeElements>
    <a:clrScheme name="Capsules 1">
      <a:dk1>
        <a:srgbClr val="003366"/>
      </a:dk1>
      <a:lt1>
        <a:srgbClr val="FFFFFF"/>
      </a:lt1>
      <a:dk2>
        <a:srgbClr val="006666"/>
      </a:dk2>
      <a:lt2>
        <a:srgbClr val="666699"/>
      </a:lt2>
      <a:accent1>
        <a:srgbClr val="33CCCC"/>
      </a:accent1>
      <a:accent2>
        <a:srgbClr val="99CC99"/>
      </a:accent2>
      <a:accent3>
        <a:srgbClr val="FFFFFF"/>
      </a:accent3>
      <a:accent4>
        <a:srgbClr val="002A56"/>
      </a:accent4>
      <a:accent5>
        <a:srgbClr val="ADE2E2"/>
      </a:accent5>
      <a:accent6>
        <a:srgbClr val="8AB98A"/>
      </a:accent6>
      <a:hlink>
        <a:srgbClr val="003366"/>
      </a:hlink>
      <a:folHlink>
        <a:srgbClr val="CC99FF"/>
      </a:folHlink>
    </a:clrScheme>
    <a:fontScheme name="Capsule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Capsules 1">
        <a:dk1>
          <a:srgbClr val="003366"/>
        </a:dk1>
        <a:lt1>
          <a:srgbClr val="FFFFFF"/>
        </a:lt1>
        <a:dk2>
          <a:srgbClr val="006666"/>
        </a:dk2>
        <a:lt2>
          <a:srgbClr val="666699"/>
        </a:lt2>
        <a:accent1>
          <a:srgbClr val="33CCCC"/>
        </a:accent1>
        <a:accent2>
          <a:srgbClr val="99CC99"/>
        </a:accent2>
        <a:accent3>
          <a:srgbClr val="FFFFFF"/>
        </a:accent3>
        <a:accent4>
          <a:srgbClr val="002A56"/>
        </a:accent4>
        <a:accent5>
          <a:srgbClr val="ADE2E2"/>
        </a:accent5>
        <a:accent6>
          <a:srgbClr val="8AB98A"/>
        </a:accent6>
        <a:hlink>
          <a:srgbClr val="003366"/>
        </a:hlink>
        <a:folHlink>
          <a:srgbClr val="CC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psules 2">
        <a:dk1>
          <a:srgbClr val="000000"/>
        </a:dk1>
        <a:lt1>
          <a:srgbClr val="FFFFFF"/>
        </a:lt1>
        <a:dk2>
          <a:srgbClr val="000000"/>
        </a:dk2>
        <a:lt2>
          <a:srgbClr val="808000"/>
        </a:lt2>
        <a:accent1>
          <a:srgbClr val="FFCC99"/>
        </a:accent1>
        <a:accent2>
          <a:srgbClr val="99CC00"/>
        </a:accent2>
        <a:accent3>
          <a:srgbClr val="FFFFFF"/>
        </a:accent3>
        <a:accent4>
          <a:srgbClr val="000000"/>
        </a:accent4>
        <a:accent5>
          <a:srgbClr val="FFE2CA"/>
        </a:accent5>
        <a:accent6>
          <a:srgbClr val="8AB900"/>
        </a:accent6>
        <a:hlink>
          <a:srgbClr val="336600"/>
        </a:hlink>
        <a:folHlink>
          <a:srgbClr val="FF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psules 3">
        <a:dk1>
          <a:srgbClr val="006699"/>
        </a:dk1>
        <a:lt1>
          <a:srgbClr val="FFFFFF"/>
        </a:lt1>
        <a:dk2>
          <a:srgbClr val="6699FF"/>
        </a:dk2>
        <a:lt2>
          <a:srgbClr val="FFFFFF"/>
        </a:lt2>
        <a:accent1>
          <a:srgbClr val="33CCCC"/>
        </a:accent1>
        <a:accent2>
          <a:srgbClr val="006699"/>
        </a:accent2>
        <a:accent3>
          <a:srgbClr val="B8CAFF"/>
        </a:accent3>
        <a:accent4>
          <a:srgbClr val="DADADA"/>
        </a:accent4>
        <a:accent5>
          <a:srgbClr val="ADE2E2"/>
        </a:accent5>
        <a:accent6>
          <a:srgbClr val="005C8A"/>
        </a:accent6>
        <a:hlink>
          <a:srgbClr val="99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psules 4">
        <a:dk1>
          <a:srgbClr val="000000"/>
        </a:dk1>
        <a:lt1>
          <a:srgbClr val="FFFFFF"/>
        </a:lt1>
        <a:dk2>
          <a:srgbClr val="9900CC"/>
        </a:dk2>
        <a:lt2>
          <a:srgbClr val="006600"/>
        </a:lt2>
        <a:accent1>
          <a:srgbClr val="33CC33"/>
        </a:accent1>
        <a:accent2>
          <a:srgbClr val="FFCC66"/>
        </a:accent2>
        <a:accent3>
          <a:srgbClr val="FFFFFF"/>
        </a:accent3>
        <a:accent4>
          <a:srgbClr val="000000"/>
        </a:accent4>
        <a:accent5>
          <a:srgbClr val="ADE2AD"/>
        </a:accent5>
        <a:accent6>
          <a:srgbClr val="E7B95C"/>
        </a:accent6>
        <a:hlink>
          <a:srgbClr val="0033CC"/>
        </a:hlink>
        <a:folHlink>
          <a:srgbClr val="CC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psules 5">
        <a:dk1>
          <a:srgbClr val="000066"/>
        </a:dk1>
        <a:lt1>
          <a:srgbClr val="FFFFFF"/>
        </a:lt1>
        <a:dk2>
          <a:srgbClr val="336699"/>
        </a:dk2>
        <a:lt2>
          <a:srgbClr val="FFFFEB"/>
        </a:lt2>
        <a:accent1>
          <a:srgbClr val="99CCFF"/>
        </a:accent1>
        <a:accent2>
          <a:srgbClr val="9999FF"/>
        </a:accent2>
        <a:accent3>
          <a:srgbClr val="ADB8CA"/>
        </a:accent3>
        <a:accent4>
          <a:srgbClr val="DADADA"/>
        </a:accent4>
        <a:accent5>
          <a:srgbClr val="CAE2FF"/>
        </a:accent5>
        <a:accent6>
          <a:srgbClr val="8A8AE7"/>
        </a:accent6>
        <a:hlink>
          <a:srgbClr val="CCCCFF"/>
        </a:hlink>
        <a:folHlink>
          <a:srgbClr val="C68D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psules 6">
        <a:dk1>
          <a:srgbClr val="808000"/>
        </a:dk1>
        <a:lt1>
          <a:srgbClr val="FFFFFF"/>
        </a:lt1>
        <a:dk2>
          <a:srgbClr val="006666"/>
        </a:dk2>
        <a:lt2>
          <a:srgbClr val="FFFFFF"/>
        </a:lt2>
        <a:accent1>
          <a:srgbClr val="FFCC66"/>
        </a:accent1>
        <a:accent2>
          <a:srgbClr val="00ACA8"/>
        </a:accent2>
        <a:accent3>
          <a:srgbClr val="AAB8B8"/>
        </a:accent3>
        <a:accent4>
          <a:srgbClr val="DADADA"/>
        </a:accent4>
        <a:accent5>
          <a:srgbClr val="FFE2B8"/>
        </a:accent5>
        <a:accent6>
          <a:srgbClr val="009B98"/>
        </a:accent6>
        <a:hlink>
          <a:srgbClr val="CCCC00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psules 7">
        <a:dk1>
          <a:srgbClr val="FFFFCC"/>
        </a:dk1>
        <a:lt1>
          <a:srgbClr val="FFFFFF"/>
        </a:lt1>
        <a:dk2>
          <a:srgbClr val="660033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B8AAAD"/>
        </a:accent3>
        <a:accent4>
          <a:srgbClr val="DADADA"/>
        </a:accent4>
        <a:accent5>
          <a:srgbClr val="FFCAAA"/>
        </a:accent5>
        <a:accent6>
          <a:srgbClr val="B92D00"/>
        </a:accent6>
        <a:hlink>
          <a:srgbClr val="FFCC00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psules 8">
        <a:dk1>
          <a:srgbClr val="FF0000"/>
        </a:dk1>
        <a:lt1>
          <a:srgbClr val="FFFFFF"/>
        </a:lt1>
        <a:dk2>
          <a:srgbClr val="000000"/>
        </a:dk2>
        <a:lt2>
          <a:srgbClr val="FFFFFF"/>
        </a:lt2>
        <a:accent1>
          <a:srgbClr val="FFCC00"/>
        </a:accent1>
        <a:accent2>
          <a:srgbClr val="CC3300"/>
        </a:accent2>
        <a:accent3>
          <a:srgbClr val="AAAAAA"/>
        </a:accent3>
        <a:accent4>
          <a:srgbClr val="DADADA"/>
        </a:accent4>
        <a:accent5>
          <a:srgbClr val="FFE2AA"/>
        </a:accent5>
        <a:accent6>
          <a:srgbClr val="B92D00"/>
        </a:accent6>
        <a:hlink>
          <a:srgbClr val="FF6600"/>
        </a:hlink>
        <a:folHlink>
          <a:srgbClr val="FF7C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psules 1">
        <a:dk1>
          <a:srgbClr val="003366"/>
        </a:dk1>
        <a:lt1>
          <a:srgbClr val="FFFFFF"/>
        </a:lt1>
        <a:dk2>
          <a:srgbClr val="006666"/>
        </a:dk2>
        <a:lt2>
          <a:srgbClr val="666699"/>
        </a:lt2>
        <a:accent1>
          <a:srgbClr val="33CCCC"/>
        </a:accent1>
        <a:accent2>
          <a:srgbClr val="99CC99"/>
        </a:accent2>
        <a:accent3>
          <a:srgbClr val="FFFFFF"/>
        </a:accent3>
        <a:accent4>
          <a:srgbClr val="002A56"/>
        </a:accent4>
        <a:accent5>
          <a:srgbClr val="ADE2E2"/>
        </a:accent5>
        <a:accent6>
          <a:srgbClr val="8AB98A"/>
        </a:accent6>
        <a:hlink>
          <a:srgbClr val="003366"/>
        </a:hlink>
        <a:folHlink>
          <a:srgbClr val="CC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psules 2">
        <a:dk1>
          <a:srgbClr val="000000"/>
        </a:dk1>
        <a:lt1>
          <a:srgbClr val="FFFFFF"/>
        </a:lt1>
        <a:dk2>
          <a:srgbClr val="000000"/>
        </a:dk2>
        <a:lt2>
          <a:srgbClr val="808000"/>
        </a:lt2>
        <a:accent1>
          <a:srgbClr val="FFCC99"/>
        </a:accent1>
        <a:accent2>
          <a:srgbClr val="99CC00"/>
        </a:accent2>
        <a:accent3>
          <a:srgbClr val="FFFFFF"/>
        </a:accent3>
        <a:accent4>
          <a:srgbClr val="000000"/>
        </a:accent4>
        <a:accent5>
          <a:srgbClr val="FFE2CA"/>
        </a:accent5>
        <a:accent6>
          <a:srgbClr val="8AB900"/>
        </a:accent6>
        <a:hlink>
          <a:srgbClr val="336600"/>
        </a:hlink>
        <a:folHlink>
          <a:srgbClr val="FF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psules 3">
        <a:dk1>
          <a:srgbClr val="006699"/>
        </a:dk1>
        <a:lt1>
          <a:srgbClr val="FFFFFF"/>
        </a:lt1>
        <a:dk2>
          <a:srgbClr val="6699FF"/>
        </a:dk2>
        <a:lt2>
          <a:srgbClr val="FFFFFF"/>
        </a:lt2>
        <a:accent1>
          <a:srgbClr val="33CCCC"/>
        </a:accent1>
        <a:accent2>
          <a:srgbClr val="006699"/>
        </a:accent2>
        <a:accent3>
          <a:srgbClr val="B8CAFF"/>
        </a:accent3>
        <a:accent4>
          <a:srgbClr val="DADADA"/>
        </a:accent4>
        <a:accent5>
          <a:srgbClr val="ADE2E2"/>
        </a:accent5>
        <a:accent6>
          <a:srgbClr val="005C8A"/>
        </a:accent6>
        <a:hlink>
          <a:srgbClr val="99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psules 4">
        <a:dk1>
          <a:srgbClr val="000000"/>
        </a:dk1>
        <a:lt1>
          <a:srgbClr val="FFFFFF"/>
        </a:lt1>
        <a:dk2>
          <a:srgbClr val="9900CC"/>
        </a:dk2>
        <a:lt2>
          <a:srgbClr val="006600"/>
        </a:lt2>
        <a:accent1>
          <a:srgbClr val="33CC33"/>
        </a:accent1>
        <a:accent2>
          <a:srgbClr val="FFCC66"/>
        </a:accent2>
        <a:accent3>
          <a:srgbClr val="FFFFFF"/>
        </a:accent3>
        <a:accent4>
          <a:srgbClr val="000000"/>
        </a:accent4>
        <a:accent5>
          <a:srgbClr val="ADE2AD"/>
        </a:accent5>
        <a:accent6>
          <a:srgbClr val="E7B95C"/>
        </a:accent6>
        <a:hlink>
          <a:srgbClr val="0033CC"/>
        </a:hlink>
        <a:folHlink>
          <a:srgbClr val="CC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psules 5">
        <a:dk1>
          <a:srgbClr val="000066"/>
        </a:dk1>
        <a:lt1>
          <a:srgbClr val="FFFFFF"/>
        </a:lt1>
        <a:dk2>
          <a:srgbClr val="336699"/>
        </a:dk2>
        <a:lt2>
          <a:srgbClr val="FFFFEB"/>
        </a:lt2>
        <a:accent1>
          <a:srgbClr val="99CCFF"/>
        </a:accent1>
        <a:accent2>
          <a:srgbClr val="9999FF"/>
        </a:accent2>
        <a:accent3>
          <a:srgbClr val="ADB8CA"/>
        </a:accent3>
        <a:accent4>
          <a:srgbClr val="DADADA"/>
        </a:accent4>
        <a:accent5>
          <a:srgbClr val="CAE2FF"/>
        </a:accent5>
        <a:accent6>
          <a:srgbClr val="8A8AE7"/>
        </a:accent6>
        <a:hlink>
          <a:srgbClr val="CCCCFF"/>
        </a:hlink>
        <a:folHlink>
          <a:srgbClr val="C68D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psules 6">
        <a:dk1>
          <a:srgbClr val="808000"/>
        </a:dk1>
        <a:lt1>
          <a:srgbClr val="FFFFFF"/>
        </a:lt1>
        <a:dk2>
          <a:srgbClr val="006666"/>
        </a:dk2>
        <a:lt2>
          <a:srgbClr val="FFFFFF"/>
        </a:lt2>
        <a:accent1>
          <a:srgbClr val="FFCC66"/>
        </a:accent1>
        <a:accent2>
          <a:srgbClr val="00ACA8"/>
        </a:accent2>
        <a:accent3>
          <a:srgbClr val="AAB8B8"/>
        </a:accent3>
        <a:accent4>
          <a:srgbClr val="DADADA"/>
        </a:accent4>
        <a:accent5>
          <a:srgbClr val="FFE2B8"/>
        </a:accent5>
        <a:accent6>
          <a:srgbClr val="009B98"/>
        </a:accent6>
        <a:hlink>
          <a:srgbClr val="CCCC00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psules 7">
        <a:dk1>
          <a:srgbClr val="FFFFCC"/>
        </a:dk1>
        <a:lt1>
          <a:srgbClr val="FFFFFF"/>
        </a:lt1>
        <a:dk2>
          <a:srgbClr val="660033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B8AAAD"/>
        </a:accent3>
        <a:accent4>
          <a:srgbClr val="DADADA"/>
        </a:accent4>
        <a:accent5>
          <a:srgbClr val="FFCAAA"/>
        </a:accent5>
        <a:accent6>
          <a:srgbClr val="B92D00"/>
        </a:accent6>
        <a:hlink>
          <a:srgbClr val="FFCC00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psules 8">
        <a:dk1>
          <a:srgbClr val="FF0000"/>
        </a:dk1>
        <a:lt1>
          <a:srgbClr val="FFFFFF"/>
        </a:lt1>
        <a:dk2>
          <a:srgbClr val="000000"/>
        </a:dk2>
        <a:lt2>
          <a:srgbClr val="FFFFFF"/>
        </a:lt2>
        <a:accent1>
          <a:srgbClr val="FFCC00"/>
        </a:accent1>
        <a:accent2>
          <a:srgbClr val="CC3300"/>
        </a:accent2>
        <a:accent3>
          <a:srgbClr val="AAAAAA"/>
        </a:accent3>
        <a:accent4>
          <a:srgbClr val="DADADA"/>
        </a:accent4>
        <a:accent5>
          <a:srgbClr val="FFE2AA"/>
        </a:accent5>
        <a:accent6>
          <a:srgbClr val="B92D00"/>
        </a:accent6>
        <a:hlink>
          <a:srgbClr val="FF6600"/>
        </a:hlink>
        <a:folHlink>
          <a:srgbClr val="FF7C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psules 9">
        <a:dk1>
          <a:srgbClr val="003366"/>
        </a:dk1>
        <a:lt1>
          <a:srgbClr val="FFFFFF"/>
        </a:lt1>
        <a:dk2>
          <a:srgbClr val="006666"/>
        </a:dk2>
        <a:lt2>
          <a:srgbClr val="666699"/>
        </a:lt2>
        <a:accent1>
          <a:srgbClr val="33CCCC"/>
        </a:accent1>
        <a:accent2>
          <a:srgbClr val="6600FF"/>
        </a:accent2>
        <a:accent3>
          <a:srgbClr val="FFFFFF"/>
        </a:accent3>
        <a:accent4>
          <a:srgbClr val="002A56"/>
        </a:accent4>
        <a:accent5>
          <a:srgbClr val="ADE2E2"/>
        </a:accent5>
        <a:accent6>
          <a:srgbClr val="5C00E7"/>
        </a:accent6>
        <a:hlink>
          <a:srgbClr val="003366"/>
        </a:hlink>
        <a:folHlink>
          <a:srgbClr val="CC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psules 10">
        <a:dk1>
          <a:srgbClr val="003366"/>
        </a:dk1>
        <a:lt1>
          <a:srgbClr val="FFFFFF"/>
        </a:lt1>
        <a:dk2>
          <a:srgbClr val="006666"/>
        </a:dk2>
        <a:lt2>
          <a:srgbClr val="666699"/>
        </a:lt2>
        <a:accent1>
          <a:srgbClr val="33CCCC"/>
        </a:accent1>
        <a:accent2>
          <a:srgbClr val="6600FF"/>
        </a:accent2>
        <a:accent3>
          <a:srgbClr val="FFFFFF"/>
        </a:accent3>
        <a:accent4>
          <a:srgbClr val="002A56"/>
        </a:accent4>
        <a:accent5>
          <a:srgbClr val="ADE2E2"/>
        </a:accent5>
        <a:accent6>
          <a:srgbClr val="5C00E7"/>
        </a:accent6>
        <a:hlink>
          <a:srgbClr val="99CC00"/>
        </a:hlink>
        <a:folHlink>
          <a:srgbClr val="CC99F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Capsules</Template>
  <TotalTime>9363</TotalTime>
  <Words>1060</Words>
  <Application>Microsoft Office PowerPoint</Application>
  <PresentationFormat>On-screen Show (4:3)</PresentationFormat>
  <Paragraphs>172</Paragraphs>
  <Slides>21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6" baseType="lpstr">
      <vt:lpstr>ＭＳ Ｐゴシック</vt:lpstr>
      <vt:lpstr>Arial</vt:lpstr>
      <vt:lpstr>Times New Roman</vt:lpstr>
      <vt:lpstr>Wingdings</vt:lpstr>
      <vt:lpstr>Capsules</vt:lpstr>
      <vt:lpstr>Lesson 29 Web Content</vt:lpstr>
      <vt:lpstr>Objectives</vt:lpstr>
      <vt:lpstr>Vocabulary</vt:lpstr>
      <vt:lpstr>Vocabulary (continued)</vt:lpstr>
      <vt:lpstr>Understanding Internet Content</vt:lpstr>
      <vt:lpstr>Understanding Internet Content (continued)</vt:lpstr>
      <vt:lpstr>Understanding Internet Content (continued)</vt:lpstr>
      <vt:lpstr>Searching for Information on the Web</vt:lpstr>
      <vt:lpstr>Searching for Information on the Web (continued)</vt:lpstr>
      <vt:lpstr>Searching for Information on the Web (continued)</vt:lpstr>
      <vt:lpstr>Using a Search Engine</vt:lpstr>
      <vt:lpstr>Using a Search Engine (continued)</vt:lpstr>
      <vt:lpstr>Evaluating the Quality of Internet Information</vt:lpstr>
      <vt:lpstr>Evaluating the Quality of Internet Information (continued)</vt:lpstr>
      <vt:lpstr>Observing Intellectual Property Laws</vt:lpstr>
      <vt:lpstr>Observing Intellectual Property Laws (continued)</vt:lpstr>
      <vt:lpstr>Observing Intellectual Property Laws (continued)</vt:lpstr>
      <vt:lpstr>Summary</vt:lpstr>
      <vt:lpstr>Summary (continued)</vt:lpstr>
      <vt:lpstr>Summary (continued)</vt:lpstr>
      <vt:lpstr>Summary (continued)</vt:lpstr>
    </vt:vector>
  </TitlesOfParts>
  <Company>Course Technology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Lesson 1 Computers and Computer Systems</dc:title>
  <dc:creator>Laura Story</dc:creator>
  <cp:lastModifiedBy>Joel Landy</cp:lastModifiedBy>
  <cp:revision>228</cp:revision>
  <dcterms:created xsi:type="dcterms:W3CDTF">2001-06-11T01:47:29Z</dcterms:created>
  <dcterms:modified xsi:type="dcterms:W3CDTF">2018-11-21T18:43:59Z</dcterms:modified>
</cp:coreProperties>
</file>